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82" r:id="rId2"/>
    <p:sldId id="268" r:id="rId3"/>
    <p:sldId id="269" r:id="rId4"/>
    <p:sldId id="270" r:id="rId5"/>
    <p:sldId id="263" r:id="rId6"/>
    <p:sldId id="271" r:id="rId7"/>
    <p:sldId id="265" r:id="rId8"/>
    <p:sldId id="267" r:id="rId9"/>
    <p:sldId id="272" r:id="rId10"/>
    <p:sldId id="273" r:id="rId11"/>
    <p:sldId id="274" r:id="rId12"/>
    <p:sldId id="275" r:id="rId13"/>
    <p:sldId id="276" r:id="rId14"/>
    <p:sldId id="277" r:id="rId15"/>
    <p:sldId id="278" r:id="rId16"/>
    <p:sldId id="279" r:id="rId17"/>
    <p:sldId id="281" r:id="rId18"/>
    <p:sldId id="280" r:id="rId19"/>
  </p:sldIdLst>
  <p:sldSz cx="12192000" cy="6858000"/>
  <p:notesSz cx="6858000" cy="9144000"/>
  <p:defaultTex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5814"/>
  </p:normalViewPr>
  <p:slideViewPr>
    <p:cSldViewPr snapToGrid="0" snapToObjects="1">
      <p:cViewPr varScale="1">
        <p:scale>
          <a:sx n="66" d="100"/>
          <a:sy n="66" d="100"/>
        </p:scale>
        <p:origin x="-572" y="-56"/>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xmlns="" id="{E0B94090-93B9-3F44-8A9A-DF62AA91AA55}"/>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xmlns="" id="{546EB13E-35A7-504E-93D2-0C8A94897730}"/>
              </a:ext>
            </a:extLst>
          </p:cNvPr>
          <p:cNvSpPr>
            <a:spLocks noGrp="1"/>
          </p:cNvSpPr>
          <p:nvPr>
            <p:ph type="ctrTitle"/>
          </p:nvPr>
        </p:nvSpPr>
        <p:spPr>
          <a:xfrm>
            <a:off x="6329548" y="2586038"/>
            <a:ext cx="5759534" cy="2387600"/>
          </a:xfrm>
        </p:spPr>
        <p:txBody>
          <a:bodyPr anchor="b"/>
          <a:lstStyle>
            <a:lvl1pPr algn="l">
              <a:defRPr sz="6000">
                <a:solidFill>
                  <a:srgbClr val="002060"/>
                </a:solidFill>
              </a:defRPr>
            </a:lvl1pPr>
          </a:lstStyle>
          <a:p>
            <a:r>
              <a:rPr lang="en-GB" dirty="0"/>
              <a:t>Click to edit Master title style</a:t>
            </a:r>
            <a:endParaRPr lang="x-none" dirty="0"/>
          </a:p>
        </p:txBody>
      </p:sp>
      <p:sp>
        <p:nvSpPr>
          <p:cNvPr id="3" name="Subtitle 2">
            <a:extLst>
              <a:ext uri="{FF2B5EF4-FFF2-40B4-BE49-F238E27FC236}">
                <a16:creationId xmlns:a16="http://schemas.microsoft.com/office/drawing/2014/main" xmlns="" id="{DDBED2A5-CBAC-8F4D-980B-B736FEF2E804}"/>
              </a:ext>
            </a:extLst>
          </p:cNvPr>
          <p:cNvSpPr>
            <a:spLocks noGrp="1"/>
          </p:cNvSpPr>
          <p:nvPr>
            <p:ph type="subTitle" idx="1"/>
          </p:nvPr>
        </p:nvSpPr>
        <p:spPr>
          <a:xfrm>
            <a:off x="6329548" y="5065713"/>
            <a:ext cx="5759534" cy="1655762"/>
          </a:xfrm>
        </p:spPr>
        <p:txBody>
          <a:bodyPr/>
          <a:lstStyle>
            <a:lvl1pPr marL="0" indent="0" algn="l">
              <a:buNone/>
              <a:defRPr sz="2400">
                <a:solidFill>
                  <a:srgbClr val="00206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x-none"/>
          </a:p>
        </p:txBody>
      </p:sp>
      <p:sp>
        <p:nvSpPr>
          <p:cNvPr id="4" name="Date Placeholder 3">
            <a:extLst>
              <a:ext uri="{FF2B5EF4-FFF2-40B4-BE49-F238E27FC236}">
                <a16:creationId xmlns:a16="http://schemas.microsoft.com/office/drawing/2014/main" xmlns="" id="{C9EB7E58-FCFC-1C45-8A04-6E9A863F19E8}"/>
              </a:ext>
            </a:extLst>
          </p:cNvPr>
          <p:cNvSpPr>
            <a:spLocks noGrp="1"/>
          </p:cNvSpPr>
          <p:nvPr>
            <p:ph type="dt" sz="half" idx="10"/>
          </p:nvPr>
        </p:nvSpPr>
        <p:spPr/>
        <p:txBody>
          <a:bodyPr/>
          <a:lstStyle/>
          <a:p>
            <a:fld id="{D1DDE0D1-432D-0D49-AAC6-D7412846476C}" type="datetimeFigureOut">
              <a:rPr lang="x-none" smtClean="0"/>
              <a:pPr/>
              <a:t>01.08.2026</a:t>
            </a:fld>
            <a:endParaRPr lang="x-none"/>
          </a:p>
        </p:txBody>
      </p:sp>
      <p:sp>
        <p:nvSpPr>
          <p:cNvPr id="5" name="Footer Placeholder 4">
            <a:extLst>
              <a:ext uri="{FF2B5EF4-FFF2-40B4-BE49-F238E27FC236}">
                <a16:creationId xmlns:a16="http://schemas.microsoft.com/office/drawing/2014/main" xmlns="" id="{6EA83E21-7601-C84F-ABE8-CAF2DA705094}"/>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xmlns="" id="{C416DD84-A4EA-AD4D-87CB-7BABA830ABD7}"/>
              </a:ext>
            </a:extLst>
          </p:cNvPr>
          <p:cNvSpPr>
            <a:spLocks noGrp="1"/>
          </p:cNvSpPr>
          <p:nvPr>
            <p:ph type="sldNum" sz="quarter" idx="12"/>
          </p:nvPr>
        </p:nvSpPr>
        <p:spPr/>
        <p:txBody>
          <a:bodyPr/>
          <a:lstStyle/>
          <a:p>
            <a:fld id="{25C5A7A2-2BE7-9E4E-B5ED-1FBD74D58E1B}" type="slidenum">
              <a:rPr lang="x-none" smtClean="0"/>
              <a:pPr/>
              <a:t>‹#›</a:t>
            </a:fld>
            <a:endParaRPr lang="x-none"/>
          </a:p>
        </p:txBody>
      </p:sp>
    </p:spTree>
    <p:extLst>
      <p:ext uri="{BB962C8B-B14F-4D97-AF65-F5344CB8AC3E}">
        <p14:creationId xmlns:p14="http://schemas.microsoft.com/office/powerpoint/2010/main" xmlns="" val="30100712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936FBE7-0D8D-F24F-AADF-834EF9B42B86}"/>
              </a:ext>
            </a:extLst>
          </p:cNvPr>
          <p:cNvSpPr>
            <a:spLocks noGrp="1"/>
          </p:cNvSpPr>
          <p:nvPr>
            <p:ph type="title"/>
          </p:nvPr>
        </p:nvSpPr>
        <p:spPr/>
        <p:txBody>
          <a:bodyPr/>
          <a:lstStyle/>
          <a:p>
            <a:r>
              <a:rPr lang="en-GB"/>
              <a:t>Click to edit Master title style</a:t>
            </a:r>
            <a:endParaRPr lang="x-none"/>
          </a:p>
        </p:txBody>
      </p:sp>
      <p:sp>
        <p:nvSpPr>
          <p:cNvPr id="3" name="Vertical Text Placeholder 2">
            <a:extLst>
              <a:ext uri="{FF2B5EF4-FFF2-40B4-BE49-F238E27FC236}">
                <a16:creationId xmlns:a16="http://schemas.microsoft.com/office/drawing/2014/main" xmlns="" id="{D538DFA5-C72C-164D-8B10-6DEECFCAAD2D}"/>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xmlns="" id="{7ADEF0E1-470C-D643-BF62-0570073A11B4}"/>
              </a:ext>
            </a:extLst>
          </p:cNvPr>
          <p:cNvSpPr>
            <a:spLocks noGrp="1"/>
          </p:cNvSpPr>
          <p:nvPr>
            <p:ph type="dt" sz="half" idx="10"/>
          </p:nvPr>
        </p:nvSpPr>
        <p:spPr/>
        <p:txBody>
          <a:bodyPr/>
          <a:lstStyle/>
          <a:p>
            <a:fld id="{D1DDE0D1-432D-0D49-AAC6-D7412846476C}" type="datetimeFigureOut">
              <a:rPr lang="x-none" smtClean="0"/>
              <a:pPr/>
              <a:t>01.08.2026</a:t>
            </a:fld>
            <a:endParaRPr lang="x-none"/>
          </a:p>
        </p:txBody>
      </p:sp>
      <p:sp>
        <p:nvSpPr>
          <p:cNvPr id="5" name="Footer Placeholder 4">
            <a:extLst>
              <a:ext uri="{FF2B5EF4-FFF2-40B4-BE49-F238E27FC236}">
                <a16:creationId xmlns:a16="http://schemas.microsoft.com/office/drawing/2014/main" xmlns="" id="{1D4455BF-5125-284B-B4A2-726FB2ACB962}"/>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xmlns="" id="{78E993C6-143C-8E41-88B6-470EEB40E015}"/>
              </a:ext>
            </a:extLst>
          </p:cNvPr>
          <p:cNvSpPr>
            <a:spLocks noGrp="1"/>
          </p:cNvSpPr>
          <p:nvPr>
            <p:ph type="sldNum" sz="quarter" idx="12"/>
          </p:nvPr>
        </p:nvSpPr>
        <p:spPr/>
        <p:txBody>
          <a:bodyPr/>
          <a:lstStyle/>
          <a:p>
            <a:fld id="{25C5A7A2-2BE7-9E4E-B5ED-1FBD74D58E1B}" type="slidenum">
              <a:rPr lang="x-none" smtClean="0"/>
              <a:pPr/>
              <a:t>‹#›</a:t>
            </a:fld>
            <a:endParaRPr lang="x-none"/>
          </a:p>
        </p:txBody>
      </p:sp>
    </p:spTree>
    <p:extLst>
      <p:ext uri="{BB962C8B-B14F-4D97-AF65-F5344CB8AC3E}">
        <p14:creationId xmlns:p14="http://schemas.microsoft.com/office/powerpoint/2010/main" xmlns="" val="18489005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141E2BD4-D8DA-844B-BBB4-26D52396640D}"/>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x-none"/>
          </a:p>
        </p:txBody>
      </p:sp>
      <p:sp>
        <p:nvSpPr>
          <p:cNvPr id="3" name="Vertical Text Placeholder 2">
            <a:extLst>
              <a:ext uri="{FF2B5EF4-FFF2-40B4-BE49-F238E27FC236}">
                <a16:creationId xmlns:a16="http://schemas.microsoft.com/office/drawing/2014/main" xmlns="" id="{4B4EE536-8982-7B47-B2F8-FE2A745A4326}"/>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xmlns="" id="{D3BB656D-3EF3-9245-96D3-FF60997FEFBD}"/>
              </a:ext>
            </a:extLst>
          </p:cNvPr>
          <p:cNvSpPr>
            <a:spLocks noGrp="1"/>
          </p:cNvSpPr>
          <p:nvPr>
            <p:ph type="dt" sz="half" idx="10"/>
          </p:nvPr>
        </p:nvSpPr>
        <p:spPr/>
        <p:txBody>
          <a:bodyPr/>
          <a:lstStyle/>
          <a:p>
            <a:fld id="{D1DDE0D1-432D-0D49-AAC6-D7412846476C}" type="datetimeFigureOut">
              <a:rPr lang="x-none" smtClean="0"/>
              <a:pPr/>
              <a:t>01.08.2026</a:t>
            </a:fld>
            <a:endParaRPr lang="x-none"/>
          </a:p>
        </p:txBody>
      </p:sp>
      <p:sp>
        <p:nvSpPr>
          <p:cNvPr id="5" name="Footer Placeholder 4">
            <a:extLst>
              <a:ext uri="{FF2B5EF4-FFF2-40B4-BE49-F238E27FC236}">
                <a16:creationId xmlns:a16="http://schemas.microsoft.com/office/drawing/2014/main" xmlns="" id="{2761F25E-1D5E-3445-8BDF-C0F98BB52248}"/>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xmlns="" id="{7BB0804F-547A-AC43-BD4D-A59CA7AE758D}"/>
              </a:ext>
            </a:extLst>
          </p:cNvPr>
          <p:cNvSpPr>
            <a:spLocks noGrp="1"/>
          </p:cNvSpPr>
          <p:nvPr>
            <p:ph type="sldNum" sz="quarter" idx="12"/>
          </p:nvPr>
        </p:nvSpPr>
        <p:spPr/>
        <p:txBody>
          <a:bodyPr/>
          <a:lstStyle/>
          <a:p>
            <a:fld id="{25C5A7A2-2BE7-9E4E-B5ED-1FBD74D58E1B}" type="slidenum">
              <a:rPr lang="x-none" smtClean="0"/>
              <a:pPr/>
              <a:t>‹#›</a:t>
            </a:fld>
            <a:endParaRPr lang="x-none"/>
          </a:p>
        </p:txBody>
      </p:sp>
    </p:spTree>
    <p:extLst>
      <p:ext uri="{BB962C8B-B14F-4D97-AF65-F5344CB8AC3E}">
        <p14:creationId xmlns:p14="http://schemas.microsoft.com/office/powerpoint/2010/main" xmlns="" val="42109031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14FC2BD-62C6-404B-BF4F-C8C0B6640E66}"/>
              </a:ext>
            </a:extLst>
          </p:cNvPr>
          <p:cNvSpPr>
            <a:spLocks noGrp="1"/>
          </p:cNvSpPr>
          <p:nvPr>
            <p:ph type="title"/>
          </p:nvPr>
        </p:nvSpPr>
        <p:spPr/>
        <p:txBody>
          <a:bodyPr/>
          <a:lstStyle/>
          <a:p>
            <a:r>
              <a:rPr lang="en-GB"/>
              <a:t>Click to edit Master title style</a:t>
            </a:r>
            <a:endParaRPr lang="x-none"/>
          </a:p>
        </p:txBody>
      </p:sp>
      <p:sp>
        <p:nvSpPr>
          <p:cNvPr id="3" name="Content Placeholder 2">
            <a:extLst>
              <a:ext uri="{FF2B5EF4-FFF2-40B4-BE49-F238E27FC236}">
                <a16:creationId xmlns:a16="http://schemas.microsoft.com/office/drawing/2014/main" xmlns="" id="{EDDBFAA4-FE88-1141-86BD-27FA29B0F17E}"/>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xmlns="" id="{1536DD48-8A85-7548-9775-232062AD7C73}"/>
              </a:ext>
            </a:extLst>
          </p:cNvPr>
          <p:cNvSpPr>
            <a:spLocks noGrp="1"/>
          </p:cNvSpPr>
          <p:nvPr>
            <p:ph type="dt" sz="half" idx="10"/>
          </p:nvPr>
        </p:nvSpPr>
        <p:spPr/>
        <p:txBody>
          <a:bodyPr/>
          <a:lstStyle/>
          <a:p>
            <a:fld id="{D1DDE0D1-432D-0D49-AAC6-D7412846476C}" type="datetimeFigureOut">
              <a:rPr lang="x-none" smtClean="0"/>
              <a:pPr/>
              <a:t>01.08.2026</a:t>
            </a:fld>
            <a:endParaRPr lang="x-none"/>
          </a:p>
        </p:txBody>
      </p:sp>
      <p:sp>
        <p:nvSpPr>
          <p:cNvPr id="5" name="Footer Placeholder 4">
            <a:extLst>
              <a:ext uri="{FF2B5EF4-FFF2-40B4-BE49-F238E27FC236}">
                <a16:creationId xmlns:a16="http://schemas.microsoft.com/office/drawing/2014/main" xmlns="" id="{989A086C-3AB4-9644-B07F-20BA17159154}"/>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xmlns="" id="{724DBA7C-87D4-5F43-A2B5-C7947899C257}"/>
              </a:ext>
            </a:extLst>
          </p:cNvPr>
          <p:cNvSpPr>
            <a:spLocks noGrp="1"/>
          </p:cNvSpPr>
          <p:nvPr>
            <p:ph type="sldNum" sz="quarter" idx="12"/>
          </p:nvPr>
        </p:nvSpPr>
        <p:spPr/>
        <p:txBody>
          <a:bodyPr/>
          <a:lstStyle/>
          <a:p>
            <a:fld id="{25C5A7A2-2BE7-9E4E-B5ED-1FBD74D58E1B}" type="slidenum">
              <a:rPr lang="x-none" smtClean="0"/>
              <a:pPr/>
              <a:t>‹#›</a:t>
            </a:fld>
            <a:endParaRPr lang="x-none"/>
          </a:p>
        </p:txBody>
      </p:sp>
    </p:spTree>
    <p:extLst>
      <p:ext uri="{BB962C8B-B14F-4D97-AF65-F5344CB8AC3E}">
        <p14:creationId xmlns:p14="http://schemas.microsoft.com/office/powerpoint/2010/main" xmlns="" val="36952180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4BDBAD3-94A0-5E42-B71F-53877B1983D3}"/>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x-none"/>
          </a:p>
        </p:txBody>
      </p:sp>
      <p:sp>
        <p:nvSpPr>
          <p:cNvPr id="3" name="Text Placeholder 2">
            <a:extLst>
              <a:ext uri="{FF2B5EF4-FFF2-40B4-BE49-F238E27FC236}">
                <a16:creationId xmlns:a16="http://schemas.microsoft.com/office/drawing/2014/main" xmlns="" id="{0EB2C051-6864-F241-A674-38E889D803E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xmlns="" id="{D0B2B7A2-7B44-744B-9FD0-1BDFE2F437CF}"/>
              </a:ext>
            </a:extLst>
          </p:cNvPr>
          <p:cNvSpPr>
            <a:spLocks noGrp="1"/>
          </p:cNvSpPr>
          <p:nvPr>
            <p:ph type="dt" sz="half" idx="10"/>
          </p:nvPr>
        </p:nvSpPr>
        <p:spPr/>
        <p:txBody>
          <a:bodyPr/>
          <a:lstStyle/>
          <a:p>
            <a:fld id="{D1DDE0D1-432D-0D49-AAC6-D7412846476C}" type="datetimeFigureOut">
              <a:rPr lang="x-none" smtClean="0"/>
              <a:pPr/>
              <a:t>01.08.2026</a:t>
            </a:fld>
            <a:endParaRPr lang="x-none"/>
          </a:p>
        </p:txBody>
      </p:sp>
      <p:sp>
        <p:nvSpPr>
          <p:cNvPr id="5" name="Footer Placeholder 4">
            <a:extLst>
              <a:ext uri="{FF2B5EF4-FFF2-40B4-BE49-F238E27FC236}">
                <a16:creationId xmlns:a16="http://schemas.microsoft.com/office/drawing/2014/main" xmlns="" id="{DC6F027E-4C0F-E74C-AA52-6FF2F7781CE1}"/>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xmlns="" id="{65C6B7F5-F519-0E41-B7C5-F4D480DE9A92}"/>
              </a:ext>
            </a:extLst>
          </p:cNvPr>
          <p:cNvSpPr>
            <a:spLocks noGrp="1"/>
          </p:cNvSpPr>
          <p:nvPr>
            <p:ph type="sldNum" sz="quarter" idx="12"/>
          </p:nvPr>
        </p:nvSpPr>
        <p:spPr/>
        <p:txBody>
          <a:bodyPr/>
          <a:lstStyle/>
          <a:p>
            <a:fld id="{25C5A7A2-2BE7-9E4E-B5ED-1FBD74D58E1B}" type="slidenum">
              <a:rPr lang="x-none" smtClean="0"/>
              <a:pPr/>
              <a:t>‹#›</a:t>
            </a:fld>
            <a:endParaRPr lang="x-none"/>
          </a:p>
        </p:txBody>
      </p:sp>
    </p:spTree>
    <p:extLst>
      <p:ext uri="{BB962C8B-B14F-4D97-AF65-F5344CB8AC3E}">
        <p14:creationId xmlns:p14="http://schemas.microsoft.com/office/powerpoint/2010/main" xmlns="" val="12100700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A0BFC78-71C2-E44F-934E-370D1A19D212}"/>
              </a:ext>
            </a:extLst>
          </p:cNvPr>
          <p:cNvSpPr>
            <a:spLocks noGrp="1"/>
          </p:cNvSpPr>
          <p:nvPr>
            <p:ph type="title"/>
          </p:nvPr>
        </p:nvSpPr>
        <p:spPr/>
        <p:txBody>
          <a:bodyPr/>
          <a:lstStyle/>
          <a:p>
            <a:r>
              <a:rPr lang="en-GB"/>
              <a:t>Click to edit Master title style</a:t>
            </a:r>
            <a:endParaRPr lang="x-none"/>
          </a:p>
        </p:txBody>
      </p:sp>
      <p:sp>
        <p:nvSpPr>
          <p:cNvPr id="3" name="Content Placeholder 2">
            <a:extLst>
              <a:ext uri="{FF2B5EF4-FFF2-40B4-BE49-F238E27FC236}">
                <a16:creationId xmlns:a16="http://schemas.microsoft.com/office/drawing/2014/main" xmlns="" id="{2C5136A4-B4AC-F145-81E3-932E963F9712}"/>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Content Placeholder 3">
            <a:extLst>
              <a:ext uri="{FF2B5EF4-FFF2-40B4-BE49-F238E27FC236}">
                <a16:creationId xmlns:a16="http://schemas.microsoft.com/office/drawing/2014/main" xmlns="" id="{8D90699C-E448-0441-9BF9-2A06E8E07074}"/>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5" name="Date Placeholder 4">
            <a:extLst>
              <a:ext uri="{FF2B5EF4-FFF2-40B4-BE49-F238E27FC236}">
                <a16:creationId xmlns:a16="http://schemas.microsoft.com/office/drawing/2014/main" xmlns="" id="{96EBE7CC-2ABB-F24F-BF80-54AB064E0F56}"/>
              </a:ext>
            </a:extLst>
          </p:cNvPr>
          <p:cNvSpPr>
            <a:spLocks noGrp="1"/>
          </p:cNvSpPr>
          <p:nvPr>
            <p:ph type="dt" sz="half" idx="10"/>
          </p:nvPr>
        </p:nvSpPr>
        <p:spPr/>
        <p:txBody>
          <a:bodyPr/>
          <a:lstStyle/>
          <a:p>
            <a:fld id="{D1DDE0D1-432D-0D49-AAC6-D7412846476C}" type="datetimeFigureOut">
              <a:rPr lang="x-none" smtClean="0"/>
              <a:pPr/>
              <a:t>01.08.2026</a:t>
            </a:fld>
            <a:endParaRPr lang="x-none"/>
          </a:p>
        </p:txBody>
      </p:sp>
      <p:sp>
        <p:nvSpPr>
          <p:cNvPr id="6" name="Footer Placeholder 5">
            <a:extLst>
              <a:ext uri="{FF2B5EF4-FFF2-40B4-BE49-F238E27FC236}">
                <a16:creationId xmlns:a16="http://schemas.microsoft.com/office/drawing/2014/main" xmlns="" id="{52768910-D8D3-5948-8B0D-B34B1DD6F7D0}"/>
              </a:ext>
            </a:extLst>
          </p:cNvPr>
          <p:cNvSpPr>
            <a:spLocks noGrp="1"/>
          </p:cNvSpPr>
          <p:nvPr>
            <p:ph type="ftr" sz="quarter" idx="11"/>
          </p:nvPr>
        </p:nvSpPr>
        <p:spPr/>
        <p:txBody>
          <a:bodyPr/>
          <a:lstStyle/>
          <a:p>
            <a:endParaRPr lang="x-none"/>
          </a:p>
        </p:txBody>
      </p:sp>
      <p:sp>
        <p:nvSpPr>
          <p:cNvPr id="7" name="Slide Number Placeholder 6">
            <a:extLst>
              <a:ext uri="{FF2B5EF4-FFF2-40B4-BE49-F238E27FC236}">
                <a16:creationId xmlns:a16="http://schemas.microsoft.com/office/drawing/2014/main" xmlns="" id="{3AD4976B-F2A2-9942-B601-74E6751FE4D2}"/>
              </a:ext>
            </a:extLst>
          </p:cNvPr>
          <p:cNvSpPr>
            <a:spLocks noGrp="1"/>
          </p:cNvSpPr>
          <p:nvPr>
            <p:ph type="sldNum" sz="quarter" idx="12"/>
          </p:nvPr>
        </p:nvSpPr>
        <p:spPr/>
        <p:txBody>
          <a:bodyPr/>
          <a:lstStyle/>
          <a:p>
            <a:fld id="{25C5A7A2-2BE7-9E4E-B5ED-1FBD74D58E1B}" type="slidenum">
              <a:rPr lang="x-none" smtClean="0"/>
              <a:pPr/>
              <a:t>‹#›</a:t>
            </a:fld>
            <a:endParaRPr lang="x-none"/>
          </a:p>
        </p:txBody>
      </p:sp>
    </p:spTree>
    <p:extLst>
      <p:ext uri="{BB962C8B-B14F-4D97-AF65-F5344CB8AC3E}">
        <p14:creationId xmlns:p14="http://schemas.microsoft.com/office/powerpoint/2010/main" xmlns="" val="29756884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405F1A1-AE0E-ED40-9B37-D495E27C5152}"/>
              </a:ext>
            </a:extLst>
          </p:cNvPr>
          <p:cNvSpPr>
            <a:spLocks noGrp="1"/>
          </p:cNvSpPr>
          <p:nvPr>
            <p:ph type="title"/>
          </p:nvPr>
        </p:nvSpPr>
        <p:spPr>
          <a:xfrm>
            <a:off x="839788" y="365125"/>
            <a:ext cx="10515600" cy="1325563"/>
          </a:xfrm>
        </p:spPr>
        <p:txBody>
          <a:bodyPr/>
          <a:lstStyle/>
          <a:p>
            <a:r>
              <a:rPr lang="en-GB"/>
              <a:t>Click to edit Master title style</a:t>
            </a:r>
            <a:endParaRPr lang="x-none"/>
          </a:p>
        </p:txBody>
      </p:sp>
      <p:sp>
        <p:nvSpPr>
          <p:cNvPr id="3" name="Text Placeholder 2">
            <a:extLst>
              <a:ext uri="{FF2B5EF4-FFF2-40B4-BE49-F238E27FC236}">
                <a16:creationId xmlns:a16="http://schemas.microsoft.com/office/drawing/2014/main" xmlns="" id="{1191DD75-A92E-DB4C-AC07-E194CECD24E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xmlns="" id="{62E5D7D1-A8A6-9E4C-855F-8E41D7ABCFF5}"/>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5" name="Text Placeholder 4">
            <a:extLst>
              <a:ext uri="{FF2B5EF4-FFF2-40B4-BE49-F238E27FC236}">
                <a16:creationId xmlns:a16="http://schemas.microsoft.com/office/drawing/2014/main" xmlns="" id="{182D4590-87F4-9845-9276-25B6499B300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xmlns="" id="{3CB5B9D5-5A3C-C848-A9AC-5BB8E52774DC}"/>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7" name="Date Placeholder 6">
            <a:extLst>
              <a:ext uri="{FF2B5EF4-FFF2-40B4-BE49-F238E27FC236}">
                <a16:creationId xmlns:a16="http://schemas.microsoft.com/office/drawing/2014/main" xmlns="" id="{819C3BEB-6981-8645-AA5C-F09478B61AA8}"/>
              </a:ext>
            </a:extLst>
          </p:cNvPr>
          <p:cNvSpPr>
            <a:spLocks noGrp="1"/>
          </p:cNvSpPr>
          <p:nvPr>
            <p:ph type="dt" sz="half" idx="10"/>
          </p:nvPr>
        </p:nvSpPr>
        <p:spPr/>
        <p:txBody>
          <a:bodyPr/>
          <a:lstStyle/>
          <a:p>
            <a:fld id="{D1DDE0D1-432D-0D49-AAC6-D7412846476C}" type="datetimeFigureOut">
              <a:rPr lang="x-none" smtClean="0"/>
              <a:pPr/>
              <a:t>01.08.2026</a:t>
            </a:fld>
            <a:endParaRPr lang="x-none"/>
          </a:p>
        </p:txBody>
      </p:sp>
      <p:sp>
        <p:nvSpPr>
          <p:cNvPr id="8" name="Footer Placeholder 7">
            <a:extLst>
              <a:ext uri="{FF2B5EF4-FFF2-40B4-BE49-F238E27FC236}">
                <a16:creationId xmlns:a16="http://schemas.microsoft.com/office/drawing/2014/main" xmlns="" id="{2D8CC2D1-0D24-9748-BA74-427287A6B3D5}"/>
              </a:ext>
            </a:extLst>
          </p:cNvPr>
          <p:cNvSpPr>
            <a:spLocks noGrp="1"/>
          </p:cNvSpPr>
          <p:nvPr>
            <p:ph type="ftr" sz="quarter" idx="11"/>
          </p:nvPr>
        </p:nvSpPr>
        <p:spPr/>
        <p:txBody>
          <a:bodyPr/>
          <a:lstStyle/>
          <a:p>
            <a:endParaRPr lang="x-none"/>
          </a:p>
        </p:txBody>
      </p:sp>
      <p:sp>
        <p:nvSpPr>
          <p:cNvPr id="9" name="Slide Number Placeholder 8">
            <a:extLst>
              <a:ext uri="{FF2B5EF4-FFF2-40B4-BE49-F238E27FC236}">
                <a16:creationId xmlns:a16="http://schemas.microsoft.com/office/drawing/2014/main" xmlns="" id="{D07C33CA-86F9-014B-A3B3-85DB52D9D5F2}"/>
              </a:ext>
            </a:extLst>
          </p:cNvPr>
          <p:cNvSpPr>
            <a:spLocks noGrp="1"/>
          </p:cNvSpPr>
          <p:nvPr>
            <p:ph type="sldNum" sz="quarter" idx="12"/>
          </p:nvPr>
        </p:nvSpPr>
        <p:spPr/>
        <p:txBody>
          <a:bodyPr/>
          <a:lstStyle/>
          <a:p>
            <a:fld id="{25C5A7A2-2BE7-9E4E-B5ED-1FBD74D58E1B}" type="slidenum">
              <a:rPr lang="x-none" smtClean="0"/>
              <a:pPr/>
              <a:t>‹#›</a:t>
            </a:fld>
            <a:endParaRPr lang="x-none"/>
          </a:p>
        </p:txBody>
      </p:sp>
    </p:spTree>
    <p:extLst>
      <p:ext uri="{BB962C8B-B14F-4D97-AF65-F5344CB8AC3E}">
        <p14:creationId xmlns:p14="http://schemas.microsoft.com/office/powerpoint/2010/main" xmlns="" val="36496549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9744793-3EC2-E74A-B60F-6161B7C64B8A}"/>
              </a:ext>
            </a:extLst>
          </p:cNvPr>
          <p:cNvSpPr>
            <a:spLocks noGrp="1"/>
          </p:cNvSpPr>
          <p:nvPr>
            <p:ph type="title"/>
          </p:nvPr>
        </p:nvSpPr>
        <p:spPr/>
        <p:txBody>
          <a:bodyPr/>
          <a:lstStyle/>
          <a:p>
            <a:r>
              <a:rPr lang="en-GB"/>
              <a:t>Click to edit Master title style</a:t>
            </a:r>
            <a:endParaRPr lang="x-none"/>
          </a:p>
        </p:txBody>
      </p:sp>
      <p:sp>
        <p:nvSpPr>
          <p:cNvPr id="3" name="Date Placeholder 2">
            <a:extLst>
              <a:ext uri="{FF2B5EF4-FFF2-40B4-BE49-F238E27FC236}">
                <a16:creationId xmlns:a16="http://schemas.microsoft.com/office/drawing/2014/main" xmlns="" id="{54ED6BCE-AFC2-5544-8A72-FD5F2D9BDDDB}"/>
              </a:ext>
            </a:extLst>
          </p:cNvPr>
          <p:cNvSpPr>
            <a:spLocks noGrp="1"/>
          </p:cNvSpPr>
          <p:nvPr>
            <p:ph type="dt" sz="half" idx="10"/>
          </p:nvPr>
        </p:nvSpPr>
        <p:spPr/>
        <p:txBody>
          <a:bodyPr/>
          <a:lstStyle/>
          <a:p>
            <a:fld id="{D1DDE0D1-432D-0D49-AAC6-D7412846476C}" type="datetimeFigureOut">
              <a:rPr lang="x-none" smtClean="0"/>
              <a:pPr/>
              <a:t>01.08.2026</a:t>
            </a:fld>
            <a:endParaRPr lang="x-none"/>
          </a:p>
        </p:txBody>
      </p:sp>
      <p:sp>
        <p:nvSpPr>
          <p:cNvPr id="4" name="Footer Placeholder 3">
            <a:extLst>
              <a:ext uri="{FF2B5EF4-FFF2-40B4-BE49-F238E27FC236}">
                <a16:creationId xmlns:a16="http://schemas.microsoft.com/office/drawing/2014/main" xmlns="" id="{47D52326-E33E-FD4F-8AD2-E37F94191C20}"/>
              </a:ext>
            </a:extLst>
          </p:cNvPr>
          <p:cNvSpPr>
            <a:spLocks noGrp="1"/>
          </p:cNvSpPr>
          <p:nvPr>
            <p:ph type="ftr" sz="quarter" idx="11"/>
          </p:nvPr>
        </p:nvSpPr>
        <p:spPr/>
        <p:txBody>
          <a:bodyPr/>
          <a:lstStyle/>
          <a:p>
            <a:endParaRPr lang="x-none"/>
          </a:p>
        </p:txBody>
      </p:sp>
      <p:sp>
        <p:nvSpPr>
          <p:cNvPr id="5" name="Slide Number Placeholder 4">
            <a:extLst>
              <a:ext uri="{FF2B5EF4-FFF2-40B4-BE49-F238E27FC236}">
                <a16:creationId xmlns:a16="http://schemas.microsoft.com/office/drawing/2014/main" xmlns="" id="{902514D2-C714-DD4F-936A-0FF9817E4C7D}"/>
              </a:ext>
            </a:extLst>
          </p:cNvPr>
          <p:cNvSpPr>
            <a:spLocks noGrp="1"/>
          </p:cNvSpPr>
          <p:nvPr>
            <p:ph type="sldNum" sz="quarter" idx="12"/>
          </p:nvPr>
        </p:nvSpPr>
        <p:spPr/>
        <p:txBody>
          <a:bodyPr/>
          <a:lstStyle/>
          <a:p>
            <a:fld id="{25C5A7A2-2BE7-9E4E-B5ED-1FBD74D58E1B}" type="slidenum">
              <a:rPr lang="x-none" smtClean="0"/>
              <a:pPr/>
              <a:t>‹#›</a:t>
            </a:fld>
            <a:endParaRPr lang="x-none"/>
          </a:p>
        </p:txBody>
      </p:sp>
    </p:spTree>
    <p:extLst>
      <p:ext uri="{BB962C8B-B14F-4D97-AF65-F5344CB8AC3E}">
        <p14:creationId xmlns:p14="http://schemas.microsoft.com/office/powerpoint/2010/main" xmlns="" val="31098353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BFBE675E-03F0-EA4C-978A-B940B9BF3B7D}"/>
              </a:ext>
            </a:extLst>
          </p:cNvPr>
          <p:cNvSpPr>
            <a:spLocks noGrp="1"/>
          </p:cNvSpPr>
          <p:nvPr>
            <p:ph type="dt" sz="half" idx="10"/>
          </p:nvPr>
        </p:nvSpPr>
        <p:spPr/>
        <p:txBody>
          <a:bodyPr/>
          <a:lstStyle/>
          <a:p>
            <a:fld id="{D1DDE0D1-432D-0D49-AAC6-D7412846476C}" type="datetimeFigureOut">
              <a:rPr lang="x-none" smtClean="0"/>
              <a:pPr/>
              <a:t>01.08.2026</a:t>
            </a:fld>
            <a:endParaRPr lang="x-none"/>
          </a:p>
        </p:txBody>
      </p:sp>
      <p:sp>
        <p:nvSpPr>
          <p:cNvPr id="3" name="Footer Placeholder 2">
            <a:extLst>
              <a:ext uri="{FF2B5EF4-FFF2-40B4-BE49-F238E27FC236}">
                <a16:creationId xmlns:a16="http://schemas.microsoft.com/office/drawing/2014/main" xmlns="" id="{461CEEA0-B1AB-8141-AC4A-72BA97592F42}"/>
              </a:ext>
            </a:extLst>
          </p:cNvPr>
          <p:cNvSpPr>
            <a:spLocks noGrp="1"/>
          </p:cNvSpPr>
          <p:nvPr>
            <p:ph type="ftr" sz="quarter" idx="11"/>
          </p:nvPr>
        </p:nvSpPr>
        <p:spPr/>
        <p:txBody>
          <a:bodyPr/>
          <a:lstStyle/>
          <a:p>
            <a:endParaRPr lang="x-none"/>
          </a:p>
        </p:txBody>
      </p:sp>
      <p:sp>
        <p:nvSpPr>
          <p:cNvPr id="4" name="Slide Number Placeholder 3">
            <a:extLst>
              <a:ext uri="{FF2B5EF4-FFF2-40B4-BE49-F238E27FC236}">
                <a16:creationId xmlns:a16="http://schemas.microsoft.com/office/drawing/2014/main" xmlns="" id="{F99A92A7-3454-7A4B-8351-226B40B9E22A}"/>
              </a:ext>
            </a:extLst>
          </p:cNvPr>
          <p:cNvSpPr>
            <a:spLocks noGrp="1"/>
          </p:cNvSpPr>
          <p:nvPr>
            <p:ph type="sldNum" sz="quarter" idx="12"/>
          </p:nvPr>
        </p:nvSpPr>
        <p:spPr/>
        <p:txBody>
          <a:bodyPr/>
          <a:lstStyle/>
          <a:p>
            <a:fld id="{25C5A7A2-2BE7-9E4E-B5ED-1FBD74D58E1B}" type="slidenum">
              <a:rPr lang="x-none" smtClean="0"/>
              <a:pPr/>
              <a:t>‹#›</a:t>
            </a:fld>
            <a:endParaRPr lang="x-none"/>
          </a:p>
        </p:txBody>
      </p:sp>
    </p:spTree>
    <p:extLst>
      <p:ext uri="{BB962C8B-B14F-4D97-AF65-F5344CB8AC3E}">
        <p14:creationId xmlns:p14="http://schemas.microsoft.com/office/powerpoint/2010/main" xmlns="" val="9308271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0804094-2A55-3B44-947A-EABF55E453D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x-none"/>
          </a:p>
        </p:txBody>
      </p:sp>
      <p:sp>
        <p:nvSpPr>
          <p:cNvPr id="3" name="Content Placeholder 2">
            <a:extLst>
              <a:ext uri="{FF2B5EF4-FFF2-40B4-BE49-F238E27FC236}">
                <a16:creationId xmlns:a16="http://schemas.microsoft.com/office/drawing/2014/main" xmlns="" id="{C21C2847-CD08-E44F-9701-7BEC861AC1B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Text Placeholder 3">
            <a:extLst>
              <a:ext uri="{FF2B5EF4-FFF2-40B4-BE49-F238E27FC236}">
                <a16:creationId xmlns:a16="http://schemas.microsoft.com/office/drawing/2014/main" xmlns="" id="{08FCD8B5-D41A-1440-A6BB-1D15770CA4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xmlns="" id="{3F68F89D-3A25-1941-9FFB-706E6F18A7A9}"/>
              </a:ext>
            </a:extLst>
          </p:cNvPr>
          <p:cNvSpPr>
            <a:spLocks noGrp="1"/>
          </p:cNvSpPr>
          <p:nvPr>
            <p:ph type="dt" sz="half" idx="10"/>
          </p:nvPr>
        </p:nvSpPr>
        <p:spPr/>
        <p:txBody>
          <a:bodyPr/>
          <a:lstStyle/>
          <a:p>
            <a:fld id="{D1DDE0D1-432D-0D49-AAC6-D7412846476C}" type="datetimeFigureOut">
              <a:rPr lang="x-none" smtClean="0"/>
              <a:pPr/>
              <a:t>01.08.2026</a:t>
            </a:fld>
            <a:endParaRPr lang="x-none"/>
          </a:p>
        </p:txBody>
      </p:sp>
      <p:sp>
        <p:nvSpPr>
          <p:cNvPr id="6" name="Footer Placeholder 5">
            <a:extLst>
              <a:ext uri="{FF2B5EF4-FFF2-40B4-BE49-F238E27FC236}">
                <a16:creationId xmlns:a16="http://schemas.microsoft.com/office/drawing/2014/main" xmlns="" id="{06F6075F-5611-954E-8BC2-C8C1302A547A}"/>
              </a:ext>
            </a:extLst>
          </p:cNvPr>
          <p:cNvSpPr>
            <a:spLocks noGrp="1"/>
          </p:cNvSpPr>
          <p:nvPr>
            <p:ph type="ftr" sz="quarter" idx="11"/>
          </p:nvPr>
        </p:nvSpPr>
        <p:spPr/>
        <p:txBody>
          <a:bodyPr/>
          <a:lstStyle/>
          <a:p>
            <a:endParaRPr lang="x-none"/>
          </a:p>
        </p:txBody>
      </p:sp>
      <p:sp>
        <p:nvSpPr>
          <p:cNvPr id="7" name="Slide Number Placeholder 6">
            <a:extLst>
              <a:ext uri="{FF2B5EF4-FFF2-40B4-BE49-F238E27FC236}">
                <a16:creationId xmlns:a16="http://schemas.microsoft.com/office/drawing/2014/main" xmlns="" id="{295C39DB-1036-054D-A1A6-816605C520F7}"/>
              </a:ext>
            </a:extLst>
          </p:cNvPr>
          <p:cNvSpPr>
            <a:spLocks noGrp="1"/>
          </p:cNvSpPr>
          <p:nvPr>
            <p:ph type="sldNum" sz="quarter" idx="12"/>
          </p:nvPr>
        </p:nvSpPr>
        <p:spPr/>
        <p:txBody>
          <a:bodyPr/>
          <a:lstStyle/>
          <a:p>
            <a:fld id="{25C5A7A2-2BE7-9E4E-B5ED-1FBD74D58E1B}" type="slidenum">
              <a:rPr lang="x-none" smtClean="0"/>
              <a:pPr/>
              <a:t>‹#›</a:t>
            </a:fld>
            <a:endParaRPr lang="x-none"/>
          </a:p>
        </p:txBody>
      </p:sp>
    </p:spTree>
    <p:extLst>
      <p:ext uri="{BB962C8B-B14F-4D97-AF65-F5344CB8AC3E}">
        <p14:creationId xmlns:p14="http://schemas.microsoft.com/office/powerpoint/2010/main" xmlns="" val="12557073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CD312EC-C1DD-E94C-B225-E49F809AE3E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x-none"/>
          </a:p>
        </p:txBody>
      </p:sp>
      <p:sp>
        <p:nvSpPr>
          <p:cNvPr id="3" name="Picture Placeholder 2">
            <a:extLst>
              <a:ext uri="{FF2B5EF4-FFF2-40B4-BE49-F238E27FC236}">
                <a16:creationId xmlns:a16="http://schemas.microsoft.com/office/drawing/2014/main" xmlns="" id="{973AC346-77F6-C84B-B50A-45EC350ACCE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x-none"/>
          </a:p>
        </p:txBody>
      </p:sp>
      <p:sp>
        <p:nvSpPr>
          <p:cNvPr id="4" name="Text Placeholder 3">
            <a:extLst>
              <a:ext uri="{FF2B5EF4-FFF2-40B4-BE49-F238E27FC236}">
                <a16:creationId xmlns:a16="http://schemas.microsoft.com/office/drawing/2014/main" xmlns="" id="{1EC1E2F3-7943-6E43-98E0-8A96FDBC01C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xmlns="" id="{027E711A-0C9E-D647-ADAE-0B96EA12B5B3}"/>
              </a:ext>
            </a:extLst>
          </p:cNvPr>
          <p:cNvSpPr>
            <a:spLocks noGrp="1"/>
          </p:cNvSpPr>
          <p:nvPr>
            <p:ph type="dt" sz="half" idx="10"/>
          </p:nvPr>
        </p:nvSpPr>
        <p:spPr/>
        <p:txBody>
          <a:bodyPr/>
          <a:lstStyle/>
          <a:p>
            <a:fld id="{D1DDE0D1-432D-0D49-AAC6-D7412846476C}" type="datetimeFigureOut">
              <a:rPr lang="x-none" smtClean="0"/>
              <a:pPr/>
              <a:t>01.08.2026</a:t>
            </a:fld>
            <a:endParaRPr lang="x-none"/>
          </a:p>
        </p:txBody>
      </p:sp>
      <p:sp>
        <p:nvSpPr>
          <p:cNvPr id="6" name="Footer Placeholder 5">
            <a:extLst>
              <a:ext uri="{FF2B5EF4-FFF2-40B4-BE49-F238E27FC236}">
                <a16:creationId xmlns:a16="http://schemas.microsoft.com/office/drawing/2014/main" xmlns="" id="{C739910E-B6E5-1B43-B2ED-BC2AE7696C04}"/>
              </a:ext>
            </a:extLst>
          </p:cNvPr>
          <p:cNvSpPr>
            <a:spLocks noGrp="1"/>
          </p:cNvSpPr>
          <p:nvPr>
            <p:ph type="ftr" sz="quarter" idx="11"/>
          </p:nvPr>
        </p:nvSpPr>
        <p:spPr/>
        <p:txBody>
          <a:bodyPr/>
          <a:lstStyle/>
          <a:p>
            <a:endParaRPr lang="x-none"/>
          </a:p>
        </p:txBody>
      </p:sp>
      <p:sp>
        <p:nvSpPr>
          <p:cNvPr id="7" name="Slide Number Placeholder 6">
            <a:extLst>
              <a:ext uri="{FF2B5EF4-FFF2-40B4-BE49-F238E27FC236}">
                <a16:creationId xmlns:a16="http://schemas.microsoft.com/office/drawing/2014/main" xmlns="" id="{4E1BAD97-49CF-3646-9EB5-092FC2BC54BB}"/>
              </a:ext>
            </a:extLst>
          </p:cNvPr>
          <p:cNvSpPr>
            <a:spLocks noGrp="1"/>
          </p:cNvSpPr>
          <p:nvPr>
            <p:ph type="sldNum" sz="quarter" idx="12"/>
          </p:nvPr>
        </p:nvSpPr>
        <p:spPr/>
        <p:txBody>
          <a:bodyPr/>
          <a:lstStyle/>
          <a:p>
            <a:fld id="{25C5A7A2-2BE7-9E4E-B5ED-1FBD74D58E1B}" type="slidenum">
              <a:rPr lang="x-none" smtClean="0"/>
              <a:pPr/>
              <a:t>‹#›</a:t>
            </a:fld>
            <a:endParaRPr lang="x-none"/>
          </a:p>
        </p:txBody>
      </p:sp>
    </p:spTree>
    <p:extLst>
      <p:ext uri="{BB962C8B-B14F-4D97-AF65-F5344CB8AC3E}">
        <p14:creationId xmlns:p14="http://schemas.microsoft.com/office/powerpoint/2010/main" xmlns="" val="6437959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xmlns="" id="{CD548D38-E0BE-494E-BCB7-939A5C14366F}"/>
              </a:ext>
            </a:extLst>
          </p:cNvPr>
          <p:cNvPicPr>
            <a:picLocks noChangeAspect="1"/>
          </p:cNvPicPr>
          <p:nvPr userDrawn="1"/>
        </p:nvPicPr>
        <p:blipFill>
          <a:blip r:embed="rId13"/>
          <a:stretch>
            <a:fillRect/>
          </a:stretch>
        </p:blipFill>
        <p:spPr>
          <a:xfrm>
            <a:off x="0" y="0"/>
            <a:ext cx="12192000" cy="6858000"/>
          </a:xfrm>
          <a:prstGeom prst="rect">
            <a:avLst/>
          </a:prstGeom>
        </p:spPr>
      </p:pic>
      <p:sp>
        <p:nvSpPr>
          <p:cNvPr id="2" name="Title Placeholder 1">
            <a:extLst>
              <a:ext uri="{FF2B5EF4-FFF2-40B4-BE49-F238E27FC236}">
                <a16:creationId xmlns:a16="http://schemas.microsoft.com/office/drawing/2014/main" xmlns="" id="{9B8C722B-3327-BB43-AA65-9765C4A4324A}"/>
              </a:ext>
            </a:extLst>
          </p:cNvPr>
          <p:cNvSpPr>
            <a:spLocks noGrp="1"/>
          </p:cNvSpPr>
          <p:nvPr>
            <p:ph type="title"/>
          </p:nvPr>
        </p:nvSpPr>
        <p:spPr>
          <a:xfrm>
            <a:off x="1472540" y="365125"/>
            <a:ext cx="9881260" cy="905535"/>
          </a:xfrm>
          <a:prstGeom prst="rect">
            <a:avLst/>
          </a:prstGeom>
        </p:spPr>
        <p:txBody>
          <a:bodyPr vert="horz" lIns="91440" tIns="45720" rIns="91440" bIns="45720" rtlCol="0" anchor="ctr">
            <a:normAutofit/>
          </a:bodyPr>
          <a:lstStyle/>
          <a:p>
            <a:r>
              <a:rPr lang="en-GB" dirty="0"/>
              <a:t>Click to edit Master title style</a:t>
            </a:r>
            <a:endParaRPr lang="x-none" dirty="0"/>
          </a:p>
        </p:txBody>
      </p:sp>
      <p:sp>
        <p:nvSpPr>
          <p:cNvPr id="3" name="Text Placeholder 2">
            <a:extLst>
              <a:ext uri="{FF2B5EF4-FFF2-40B4-BE49-F238E27FC236}">
                <a16:creationId xmlns:a16="http://schemas.microsoft.com/office/drawing/2014/main" xmlns="" id="{B76641E8-9CF5-C54A-8A06-BB8BE929463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xmlns="" id="{393B024D-0F9D-634A-9E81-935B8EBA39E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DDE0D1-432D-0D49-AAC6-D7412846476C}" type="datetimeFigureOut">
              <a:rPr lang="x-none" smtClean="0"/>
              <a:pPr/>
              <a:t>01.08.2026</a:t>
            </a:fld>
            <a:endParaRPr lang="x-none"/>
          </a:p>
        </p:txBody>
      </p:sp>
      <p:sp>
        <p:nvSpPr>
          <p:cNvPr id="5" name="Footer Placeholder 4">
            <a:extLst>
              <a:ext uri="{FF2B5EF4-FFF2-40B4-BE49-F238E27FC236}">
                <a16:creationId xmlns:a16="http://schemas.microsoft.com/office/drawing/2014/main" xmlns="" id="{AA9865A4-8844-6940-A987-5D0037C1E8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x-none"/>
          </a:p>
        </p:txBody>
      </p:sp>
      <p:sp>
        <p:nvSpPr>
          <p:cNvPr id="6" name="Slide Number Placeholder 5">
            <a:extLst>
              <a:ext uri="{FF2B5EF4-FFF2-40B4-BE49-F238E27FC236}">
                <a16:creationId xmlns:a16="http://schemas.microsoft.com/office/drawing/2014/main" xmlns="" id="{B995CFB6-8558-0342-9C10-5B32989E48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5C5A7A2-2BE7-9E4E-B5ED-1FBD74D58E1B}" type="slidenum">
              <a:rPr lang="x-none" smtClean="0"/>
              <a:pPr/>
              <a:t>‹#›</a:t>
            </a:fld>
            <a:endParaRPr lang="x-none"/>
          </a:p>
        </p:txBody>
      </p:sp>
    </p:spTree>
    <p:extLst>
      <p:ext uri="{BB962C8B-B14F-4D97-AF65-F5344CB8AC3E}">
        <p14:creationId xmlns:p14="http://schemas.microsoft.com/office/powerpoint/2010/main" xmlns="" val="929930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3.xml"/><Relationship Id="rId4" Type="http://schemas.openxmlformats.org/officeDocument/2006/relationships/image" Target="../media/image18.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3.xml"/><Relationship Id="rId4" Type="http://schemas.openxmlformats.org/officeDocument/2006/relationships/image" Target="../media/image21.jpeg"/></Relationships>
</file>

<file path=ppt/slides/_rels/slide1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hyperlink" Target="https://www.vokrugsveta.ru/" TargetMode="External"/><Relationship Id="rId2" Type="http://schemas.openxmlformats.org/officeDocument/2006/relationships/hyperlink" Target="https://www.gismeteo.ru/" TargetMode="External"/><Relationship Id="rId1" Type="http://schemas.openxmlformats.org/officeDocument/2006/relationships/slideLayout" Target="../slideLayouts/slideLayout3.xml"/><Relationship Id="rId4" Type="http://schemas.openxmlformats.org/officeDocument/2006/relationships/hyperlink" Target="https://znanierussia.ru/articles/"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3.xml"/><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592278" y="2772076"/>
            <a:ext cx="6496803" cy="3503595"/>
          </a:xfrm>
        </p:spPr>
        <p:txBody>
          <a:bodyPr>
            <a:normAutofit fontScale="90000"/>
          </a:bodyPr>
          <a:lstStyle/>
          <a:p>
            <a:pPr algn="ctr">
              <a:lnSpc>
                <a:spcPct val="100000"/>
              </a:lnSpc>
            </a:pPr>
            <a:r>
              <a:rPr lang="ru-RU" sz="9600" b="1" i="1" dirty="0" smtClean="0">
                <a:solidFill>
                  <a:srgbClr val="FF9900"/>
                </a:solidFill>
                <a:latin typeface="Monotype Corsiva" pitchFamily="66" charset="0"/>
              </a:rPr>
              <a:t>            </a:t>
            </a:r>
            <a:br>
              <a:rPr lang="ru-RU" sz="9600" b="1" i="1" dirty="0" smtClean="0">
                <a:solidFill>
                  <a:srgbClr val="FF9900"/>
                </a:solidFill>
                <a:latin typeface="Monotype Corsiva" pitchFamily="66" charset="0"/>
              </a:rPr>
            </a:br>
            <a:r>
              <a:rPr lang="ru-RU" sz="9600" b="1" i="1" dirty="0" smtClean="0">
                <a:solidFill>
                  <a:srgbClr val="FF9900"/>
                </a:solidFill>
                <a:latin typeface="Monotype Corsiva" pitchFamily="66" charset="0"/>
              </a:rPr>
              <a:t/>
            </a:r>
            <a:br>
              <a:rPr lang="ru-RU" sz="9600" b="1" i="1" dirty="0" smtClean="0">
                <a:solidFill>
                  <a:srgbClr val="FF9900"/>
                </a:solidFill>
                <a:latin typeface="Monotype Corsiva" pitchFamily="66" charset="0"/>
              </a:rPr>
            </a:br>
            <a:r>
              <a:rPr lang="ru-RU" sz="9600" b="1" i="1" dirty="0" smtClean="0">
                <a:solidFill>
                  <a:srgbClr val="FF9900"/>
                </a:solidFill>
                <a:latin typeface="Monotype Corsiva" pitchFamily="66" charset="0"/>
              </a:rPr>
              <a:t/>
            </a:r>
            <a:br>
              <a:rPr lang="ru-RU" sz="9600" b="1" i="1" dirty="0" smtClean="0">
                <a:solidFill>
                  <a:srgbClr val="FF9900"/>
                </a:solidFill>
                <a:latin typeface="Monotype Corsiva" pitchFamily="66" charset="0"/>
              </a:rPr>
            </a:br>
            <a:r>
              <a:rPr lang="ru-RU" sz="9600" b="1" i="1" dirty="0" smtClean="0">
                <a:solidFill>
                  <a:srgbClr val="FF9900"/>
                </a:solidFill>
                <a:latin typeface="Monotype Corsiva" pitchFamily="66" charset="0"/>
              </a:rPr>
              <a:t/>
            </a:r>
            <a:br>
              <a:rPr lang="ru-RU" sz="9600" b="1" i="1" dirty="0" smtClean="0">
                <a:solidFill>
                  <a:srgbClr val="FF9900"/>
                </a:solidFill>
                <a:latin typeface="Monotype Corsiva" pitchFamily="66" charset="0"/>
              </a:rPr>
            </a:br>
            <a:r>
              <a:rPr lang="ru-RU" sz="9600" b="1" i="1" dirty="0" smtClean="0">
                <a:solidFill>
                  <a:srgbClr val="FF9900"/>
                </a:solidFill>
                <a:latin typeface="Monotype Corsiva" pitchFamily="66" charset="0"/>
              </a:rPr>
              <a:t/>
            </a:r>
            <a:br>
              <a:rPr lang="ru-RU" sz="9600" b="1" i="1" dirty="0" smtClean="0">
                <a:solidFill>
                  <a:srgbClr val="FF9900"/>
                </a:solidFill>
                <a:latin typeface="Monotype Corsiva" pitchFamily="66" charset="0"/>
              </a:rPr>
            </a:br>
            <a:r>
              <a:rPr lang="ru-RU" sz="9600" b="1" i="1" dirty="0" smtClean="0">
                <a:solidFill>
                  <a:srgbClr val="FF9900"/>
                </a:solidFill>
                <a:latin typeface="Monotype Corsiva" pitchFamily="66" charset="0"/>
              </a:rPr>
              <a:t/>
            </a:r>
            <a:br>
              <a:rPr lang="ru-RU" sz="9600" b="1" i="1" dirty="0" smtClean="0">
                <a:solidFill>
                  <a:srgbClr val="FF9900"/>
                </a:solidFill>
                <a:latin typeface="Monotype Corsiva" pitchFamily="66" charset="0"/>
              </a:rPr>
            </a:br>
            <a:r>
              <a:rPr lang="ru-RU" sz="9600" b="1" i="1" dirty="0" smtClean="0">
                <a:solidFill>
                  <a:srgbClr val="FF9900"/>
                </a:solidFill>
                <a:latin typeface="Monotype Corsiva" pitchFamily="66" charset="0"/>
              </a:rPr>
              <a:t>Что</a:t>
            </a:r>
            <a:br>
              <a:rPr lang="ru-RU" sz="9600" b="1" i="1" dirty="0" smtClean="0">
                <a:solidFill>
                  <a:srgbClr val="FF9900"/>
                </a:solidFill>
                <a:latin typeface="Monotype Corsiva" pitchFamily="66" charset="0"/>
              </a:rPr>
            </a:br>
            <a:r>
              <a:rPr lang="ru-RU" sz="9600" b="1" i="1" dirty="0" smtClean="0">
                <a:solidFill>
                  <a:srgbClr val="FF9900"/>
                </a:solidFill>
                <a:latin typeface="Monotype Corsiva" pitchFamily="66" charset="0"/>
              </a:rPr>
              <a:t> </a:t>
            </a:r>
            <a:r>
              <a:rPr lang="ru-RU" sz="9600" b="1" i="1" dirty="0" smtClean="0">
                <a:solidFill>
                  <a:srgbClr val="FF9900"/>
                </a:solidFill>
                <a:latin typeface="Monotype Corsiva" pitchFamily="66" charset="0"/>
              </a:rPr>
              <a:t>мы знаем </a:t>
            </a:r>
            <a:br>
              <a:rPr lang="ru-RU" sz="9600" b="1" i="1" dirty="0" smtClean="0">
                <a:solidFill>
                  <a:srgbClr val="FF9900"/>
                </a:solidFill>
                <a:latin typeface="Monotype Corsiva" pitchFamily="66" charset="0"/>
              </a:rPr>
            </a:br>
            <a:r>
              <a:rPr lang="ru-RU" sz="9600" b="1" i="1" dirty="0" smtClean="0">
                <a:solidFill>
                  <a:srgbClr val="FF9900"/>
                </a:solidFill>
                <a:latin typeface="Monotype Corsiva" pitchFamily="66" charset="0"/>
              </a:rPr>
              <a:t>про </a:t>
            </a:r>
            <a:r>
              <a:rPr lang="ru-RU" sz="9600" b="1" i="1" dirty="0" smtClean="0">
                <a:solidFill>
                  <a:srgbClr val="FF9900"/>
                </a:solidFill>
                <a:latin typeface="Monotype Corsiva" pitchFamily="66" charset="0"/>
              </a:rPr>
              <a:t>Луну?</a:t>
            </a:r>
            <a:endParaRPr lang="ru-RU" sz="9600" dirty="0"/>
          </a:p>
        </p:txBody>
      </p:sp>
      <p:sp>
        <p:nvSpPr>
          <p:cNvPr id="3" name="Подзаголовок 2"/>
          <p:cNvSpPr>
            <a:spLocks noGrp="1"/>
          </p:cNvSpPr>
          <p:nvPr>
            <p:ph type="subTitle" idx="1"/>
          </p:nvPr>
        </p:nvSpPr>
        <p:spPr>
          <a:xfrm>
            <a:off x="5948413" y="1328720"/>
            <a:ext cx="6243587" cy="1154923"/>
          </a:xfrm>
        </p:spPr>
        <p:txBody>
          <a:bodyPr>
            <a:normAutofit/>
          </a:bodyPr>
          <a:lstStyle/>
          <a:p>
            <a:pPr algn="ctr"/>
            <a:r>
              <a:rPr lang="ru-RU" sz="5400" b="1" i="1" dirty="0" smtClean="0">
                <a:solidFill>
                  <a:srgbClr val="7030A0"/>
                </a:solidFill>
                <a:latin typeface="Monotype Corsiva" pitchFamily="66" charset="0"/>
              </a:rPr>
              <a:t>Викторина</a:t>
            </a:r>
            <a:endParaRPr lang="ru-RU" sz="5400" b="1" i="1" dirty="0">
              <a:solidFill>
                <a:srgbClr val="7030A0"/>
              </a:solidFill>
              <a:latin typeface="Monotype Corsiva" pitchFamily="66"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04193" y="558265"/>
            <a:ext cx="10515600" cy="5425116"/>
          </a:xfrm>
        </p:spPr>
        <p:txBody>
          <a:bodyPr>
            <a:noAutofit/>
          </a:bodyPr>
          <a:lstStyle/>
          <a:p>
            <a:pPr algn="ctr"/>
            <a:r>
              <a:rPr lang="ru-RU" sz="5400" dirty="0" smtClean="0">
                <a:latin typeface="Monotype Corsiva" pitchFamily="66" charset="0"/>
              </a:rPr>
              <a:t>   </a:t>
            </a:r>
            <a:r>
              <a:rPr lang="ru-RU" sz="5400" b="1" dirty="0" smtClean="0">
                <a:solidFill>
                  <a:srgbClr val="7030A0"/>
                </a:solidFill>
                <a:latin typeface="Monotype Corsiva" pitchFamily="66" charset="0"/>
              </a:rPr>
              <a:t>Как и Земля, Луна также имеет кору, мантию и ядро. Однако её центр состоит из железа и никеля, что делает её вторым по плотности спутником в нашей Солнечной системе после Ио, одного из 79 спутников, вращающихся вокруг Юпитера.</a:t>
            </a:r>
            <a:endParaRPr lang="ru-RU" sz="5400" b="1" dirty="0">
              <a:solidFill>
                <a:srgbClr val="7030A0"/>
              </a:solidFill>
              <a:latin typeface="Monotype Corsiva" pitchFamily="66"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193533"/>
            <a:ext cx="12192000" cy="750772"/>
          </a:xfrm>
        </p:spPr>
        <p:txBody>
          <a:bodyPr>
            <a:normAutofit fontScale="90000"/>
          </a:bodyPr>
          <a:lstStyle/>
          <a:p>
            <a:pPr algn="ctr">
              <a:lnSpc>
                <a:spcPct val="100000"/>
              </a:lnSpc>
            </a:pPr>
            <a:r>
              <a:rPr lang="ru-RU" sz="5400" b="1" dirty="0" smtClean="0">
                <a:solidFill>
                  <a:srgbClr val="7030A0"/>
                </a:solidFill>
                <a:latin typeface="Monotype Corsiva" pitchFamily="66" charset="0"/>
              </a:rPr>
              <a:t>Сколько морей на Луне?</a:t>
            </a:r>
            <a:r>
              <a:rPr lang="ru-RU" sz="5400" b="1" dirty="0" smtClean="0"/>
              <a:t/>
            </a:r>
            <a:br>
              <a:rPr lang="ru-RU" sz="5400" b="1" dirty="0" smtClean="0"/>
            </a:br>
            <a:endParaRPr lang="ru-RU" sz="5400" b="1" dirty="0"/>
          </a:p>
        </p:txBody>
      </p:sp>
      <p:sp>
        <p:nvSpPr>
          <p:cNvPr id="3" name="Текст 2"/>
          <p:cNvSpPr>
            <a:spLocks noGrp="1"/>
          </p:cNvSpPr>
          <p:nvPr>
            <p:ph type="body" idx="1"/>
          </p:nvPr>
        </p:nvSpPr>
        <p:spPr>
          <a:xfrm>
            <a:off x="0" y="5399773"/>
            <a:ext cx="12192000" cy="940134"/>
          </a:xfrm>
        </p:spPr>
        <p:txBody>
          <a:bodyPr/>
          <a:lstStyle/>
          <a:p>
            <a:pPr algn="ctr"/>
            <a:r>
              <a:rPr lang="ru-RU" sz="4800" b="1" dirty="0" smtClean="0">
                <a:solidFill>
                  <a:srgbClr val="0070C0"/>
                </a:solidFill>
                <a:latin typeface="Monotype Corsiva" pitchFamily="66" charset="0"/>
              </a:rPr>
              <a:t>9 морей и 1 океан!</a:t>
            </a:r>
          </a:p>
          <a:p>
            <a:endParaRPr lang="ru-RU" dirty="0"/>
          </a:p>
        </p:txBody>
      </p:sp>
      <p:pic>
        <p:nvPicPr>
          <p:cNvPr id="2050" name="Picture 2" descr="C:\Users\Home\Desktop\луна 1\images.jpg"/>
          <p:cNvPicPr>
            <a:picLocks noChangeAspect="1" noChangeArrowheads="1"/>
          </p:cNvPicPr>
          <p:nvPr/>
        </p:nvPicPr>
        <p:blipFill>
          <a:blip r:embed="rId2"/>
          <a:srcRect/>
          <a:stretch>
            <a:fillRect/>
          </a:stretch>
        </p:blipFill>
        <p:spPr bwMode="auto">
          <a:xfrm>
            <a:off x="8669760" y="2375197"/>
            <a:ext cx="3327045" cy="2214000"/>
          </a:xfrm>
          <a:prstGeom prst="rect">
            <a:avLst/>
          </a:prstGeom>
          <a:noFill/>
        </p:spPr>
      </p:pic>
      <p:pic>
        <p:nvPicPr>
          <p:cNvPr id="2051" name="Picture 3"/>
          <p:cNvPicPr>
            <a:picLocks noChangeAspect="1" noChangeArrowheads="1"/>
          </p:cNvPicPr>
          <p:nvPr/>
        </p:nvPicPr>
        <p:blipFill>
          <a:blip r:embed="rId3"/>
          <a:srcRect/>
          <a:stretch>
            <a:fillRect/>
          </a:stretch>
        </p:blipFill>
        <p:spPr bwMode="auto">
          <a:xfrm>
            <a:off x="344753" y="2375197"/>
            <a:ext cx="2970705" cy="2214265"/>
          </a:xfrm>
          <a:prstGeom prst="rect">
            <a:avLst/>
          </a:prstGeom>
          <a:noFill/>
          <a:ln w="9525">
            <a:noFill/>
            <a:miter lim="800000"/>
            <a:headEnd/>
            <a:tailEnd/>
          </a:ln>
          <a:effectLst/>
        </p:spPr>
      </p:pic>
      <p:pic>
        <p:nvPicPr>
          <p:cNvPr id="2052" name="Picture 4" descr="C:\Users\Home\Desktop\луна 1\images (2).jpg"/>
          <p:cNvPicPr>
            <a:picLocks noChangeAspect="1" noChangeArrowheads="1"/>
          </p:cNvPicPr>
          <p:nvPr/>
        </p:nvPicPr>
        <p:blipFill>
          <a:blip r:embed="rId4"/>
          <a:srcRect/>
          <a:stretch>
            <a:fillRect/>
          </a:stretch>
        </p:blipFill>
        <p:spPr bwMode="auto">
          <a:xfrm>
            <a:off x="3572691" y="1828345"/>
            <a:ext cx="4906054" cy="2761117"/>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952900" y="895149"/>
            <a:ext cx="10481913" cy="5194501"/>
          </a:xfrm>
        </p:spPr>
        <p:txBody>
          <a:bodyPr>
            <a:noAutofit/>
          </a:bodyPr>
          <a:lstStyle/>
          <a:p>
            <a:pPr algn="ctr"/>
            <a:r>
              <a:rPr lang="ru-RU" sz="4000" b="1" i="1" dirty="0" smtClean="0">
                <a:solidFill>
                  <a:srgbClr val="7030A0"/>
                </a:solidFill>
                <a:latin typeface="Monotype Corsiva" pitchFamily="66" charset="0"/>
              </a:rPr>
              <a:t>В восточной части видимого полушария расположены Море Ясности, Море Спокойствия, Море Изобилия, Море Нектара, тогда как в западной - Море Дождей, Море Облаков, Море Влажности и Океан Бурь. С обратной стороны Луны от видимой с Земли - два больших моря -Море Москвы и Море Мечты, но есть множество мелких морских участков, большинство из которых расположены в бассейне Южный полюс -</a:t>
            </a:r>
            <a:r>
              <a:rPr lang="ru-RU" sz="4000" b="1" i="1" dirty="0" err="1" smtClean="0">
                <a:solidFill>
                  <a:srgbClr val="7030A0"/>
                </a:solidFill>
                <a:latin typeface="Monotype Corsiva" pitchFamily="66" charset="0"/>
              </a:rPr>
              <a:t>Эйткен</a:t>
            </a:r>
            <a:r>
              <a:rPr lang="ru-RU" sz="4000" b="1" i="1" dirty="0" smtClean="0">
                <a:solidFill>
                  <a:srgbClr val="7030A0"/>
                </a:solidFill>
                <a:latin typeface="Monotype Corsiva" pitchFamily="66" charset="0"/>
              </a:rPr>
              <a:t>.</a:t>
            </a:r>
            <a:endParaRPr lang="ru-RU" sz="4000" b="1" i="1" dirty="0">
              <a:solidFill>
                <a:srgbClr val="7030A0"/>
              </a:solidFill>
              <a:latin typeface="Monotype Corsiva" pitchFamily="66"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73255"/>
            <a:ext cx="12192000" cy="1285195"/>
          </a:xfrm>
        </p:spPr>
        <p:txBody>
          <a:bodyPr>
            <a:normAutofit/>
          </a:bodyPr>
          <a:lstStyle/>
          <a:p>
            <a:pPr algn="ctr"/>
            <a:r>
              <a:rPr lang="ru-RU" sz="5400" b="1" dirty="0" smtClean="0">
                <a:solidFill>
                  <a:srgbClr val="7030A0"/>
                </a:solidFill>
                <a:latin typeface="Monotype Corsiva" pitchFamily="66" charset="0"/>
              </a:rPr>
              <a:t>Чем наполнены лунные моря?</a:t>
            </a:r>
            <a:endParaRPr lang="ru-RU" sz="5400" b="1" dirty="0">
              <a:solidFill>
                <a:srgbClr val="7030A0"/>
              </a:solidFill>
              <a:latin typeface="Monotype Corsiva" pitchFamily="66" charset="0"/>
            </a:endParaRPr>
          </a:p>
        </p:txBody>
      </p:sp>
      <p:sp>
        <p:nvSpPr>
          <p:cNvPr id="3" name="Текст 2"/>
          <p:cNvSpPr>
            <a:spLocks noGrp="1"/>
          </p:cNvSpPr>
          <p:nvPr>
            <p:ph type="body" idx="1"/>
          </p:nvPr>
        </p:nvSpPr>
        <p:spPr>
          <a:xfrm>
            <a:off x="576943" y="4427621"/>
            <a:ext cx="10944497" cy="2296886"/>
          </a:xfrm>
        </p:spPr>
        <p:txBody>
          <a:bodyPr>
            <a:normAutofit fontScale="85000" lnSpcReduction="20000"/>
          </a:bodyPr>
          <a:lstStyle/>
          <a:p>
            <a:pPr algn="ctr"/>
            <a:r>
              <a:rPr lang="ru-RU" sz="4700" b="1" i="1" dirty="0" smtClean="0">
                <a:solidFill>
                  <a:srgbClr val="0070C0"/>
                </a:solidFill>
                <a:latin typeface="Monotype Corsiva" pitchFamily="66" charset="0"/>
              </a:rPr>
              <a:t>Видимые моря Луны представляют собой темного цвета геологические образования на небесном теле. Но воды в них нет – в составе только базальты. Безводные образования занимают примерно 16% всей поверхности спутника Земли</a:t>
            </a:r>
          </a:p>
          <a:p>
            <a:endParaRPr lang="ru-RU" dirty="0"/>
          </a:p>
        </p:txBody>
      </p:sp>
      <p:pic>
        <p:nvPicPr>
          <p:cNvPr id="3074" name="Picture 2" descr="C:\Users\Home\Desktop\луна 1\Без названия (1).jpg"/>
          <p:cNvPicPr>
            <a:picLocks noChangeAspect="1" noChangeArrowheads="1"/>
          </p:cNvPicPr>
          <p:nvPr/>
        </p:nvPicPr>
        <p:blipFill>
          <a:blip r:embed="rId2"/>
          <a:srcRect/>
          <a:stretch>
            <a:fillRect/>
          </a:stretch>
        </p:blipFill>
        <p:spPr bwMode="auto">
          <a:xfrm>
            <a:off x="3746669" y="1635392"/>
            <a:ext cx="3516388" cy="2340000"/>
          </a:xfrm>
          <a:prstGeom prst="rect">
            <a:avLst/>
          </a:prstGeom>
          <a:noFill/>
        </p:spPr>
      </p:pic>
      <p:pic>
        <p:nvPicPr>
          <p:cNvPr id="3075" name="Picture 3" descr="C:\Users\Home\Desktop\луна 1\Без названия (2).jpg"/>
          <p:cNvPicPr>
            <a:picLocks noChangeAspect="1" noChangeArrowheads="1"/>
          </p:cNvPicPr>
          <p:nvPr/>
        </p:nvPicPr>
        <p:blipFill>
          <a:blip r:embed="rId3"/>
          <a:srcRect/>
          <a:stretch>
            <a:fillRect/>
          </a:stretch>
        </p:blipFill>
        <p:spPr bwMode="auto">
          <a:xfrm>
            <a:off x="7502328" y="1635392"/>
            <a:ext cx="4246910" cy="2340000"/>
          </a:xfrm>
          <a:prstGeom prst="rect">
            <a:avLst/>
          </a:prstGeom>
          <a:noFill/>
        </p:spPr>
      </p:pic>
      <p:pic>
        <p:nvPicPr>
          <p:cNvPr id="3076" name="Picture 4" descr="C:\Users\Home\Desktop\луна 1\images (3).jpg"/>
          <p:cNvPicPr>
            <a:picLocks noChangeAspect="1" noChangeArrowheads="1"/>
          </p:cNvPicPr>
          <p:nvPr/>
        </p:nvPicPr>
        <p:blipFill>
          <a:blip r:embed="rId4"/>
          <a:srcRect/>
          <a:stretch>
            <a:fillRect/>
          </a:stretch>
        </p:blipFill>
        <p:spPr bwMode="auto">
          <a:xfrm>
            <a:off x="432565" y="1635392"/>
            <a:ext cx="3080207" cy="23400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55032" y="-1102179"/>
            <a:ext cx="10470911" cy="2852737"/>
          </a:xfrm>
        </p:spPr>
        <p:txBody>
          <a:bodyPr>
            <a:normAutofit/>
          </a:bodyPr>
          <a:lstStyle/>
          <a:p>
            <a:pPr algn="ctr"/>
            <a:r>
              <a:rPr lang="ru-RU" dirty="0" smtClean="0"/>
              <a:t/>
            </a:r>
            <a:br>
              <a:rPr lang="ru-RU" dirty="0" smtClean="0"/>
            </a:br>
            <a:r>
              <a:rPr lang="ru-RU" sz="5400" b="1" i="1" dirty="0" smtClean="0">
                <a:solidFill>
                  <a:srgbClr val="7030A0"/>
                </a:solidFill>
                <a:latin typeface="Monotype Corsiva" pitchFamily="66" charset="0"/>
              </a:rPr>
              <a:t>Как называется самое известное море на Луне?</a:t>
            </a:r>
            <a:endParaRPr lang="ru-RU" sz="5400" b="1" i="1" dirty="0">
              <a:solidFill>
                <a:srgbClr val="7030A0"/>
              </a:solidFill>
              <a:latin typeface="Monotype Corsiva" pitchFamily="66" charset="0"/>
            </a:endParaRPr>
          </a:p>
        </p:txBody>
      </p:sp>
      <p:sp>
        <p:nvSpPr>
          <p:cNvPr id="3" name="Текст 2"/>
          <p:cNvSpPr>
            <a:spLocks noGrp="1"/>
          </p:cNvSpPr>
          <p:nvPr>
            <p:ph type="body" idx="1"/>
          </p:nvPr>
        </p:nvSpPr>
        <p:spPr>
          <a:xfrm>
            <a:off x="341673" y="2136808"/>
            <a:ext cx="4360956" cy="1500187"/>
          </a:xfrm>
        </p:spPr>
        <p:txBody>
          <a:bodyPr>
            <a:normAutofit/>
          </a:bodyPr>
          <a:lstStyle/>
          <a:p>
            <a:pPr algn="ctr"/>
            <a:r>
              <a:rPr lang="ru-RU" sz="4000" b="1" dirty="0" smtClean="0">
                <a:solidFill>
                  <a:srgbClr val="0070C0"/>
                </a:solidFill>
                <a:latin typeface="Monotype Corsiva" pitchFamily="66" charset="0"/>
              </a:rPr>
              <a:t>Море </a:t>
            </a:r>
            <a:r>
              <a:rPr lang="ru-RU" sz="4000" b="1" dirty="0" smtClean="0">
                <a:solidFill>
                  <a:srgbClr val="0070C0"/>
                </a:solidFill>
                <a:latin typeface="Monotype Corsiva" pitchFamily="66" charset="0"/>
              </a:rPr>
              <a:t>Спокойствия! </a:t>
            </a:r>
            <a:r>
              <a:rPr lang="ru-RU" sz="4000" b="1" dirty="0" smtClean="0"/>
              <a:t> </a:t>
            </a:r>
            <a:endParaRPr lang="ru-RU" sz="4000" b="1" dirty="0"/>
          </a:p>
        </p:txBody>
      </p:sp>
      <p:sp>
        <p:nvSpPr>
          <p:cNvPr id="4097" name="Rectangle 1"/>
          <p:cNvSpPr>
            <a:spLocks noChangeArrowheads="1"/>
          </p:cNvSpPr>
          <p:nvPr/>
        </p:nvSpPr>
        <p:spPr bwMode="auto">
          <a:xfrm>
            <a:off x="4937760" y="1750558"/>
            <a:ext cx="6939249" cy="501675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4000" b="1" i="1" u="none" strike="noStrike" cap="none" normalizeH="0" baseline="0" dirty="0" smtClean="0">
                <a:ln>
                  <a:noFill/>
                </a:ln>
                <a:solidFill>
                  <a:srgbClr val="002060"/>
                </a:solidFill>
                <a:effectLst/>
                <a:latin typeface="Monotype Corsiva" pitchFamily="66" charset="0"/>
                <a:ea typeface="Calibri" pitchFamily="34" charset="0"/>
                <a:cs typeface="Arial" pitchFamily="34" charset="0"/>
              </a:rPr>
              <a:t>Знаменито тем, что именно здесь человек впервые ступил на лунную поверхность 20 июля 1969 года. Это был американский астронавт Нил Армстронг. В Море Изобилия советский зонд «Луна-16» (1970) взял пробу лунного грунта и доставил её на Землю.</a:t>
            </a:r>
            <a:endParaRPr kumimoji="0" lang="ru-RU" sz="4000" b="1" i="1" u="none" strike="noStrike" cap="none" normalizeH="0" baseline="0" dirty="0" smtClean="0">
              <a:ln>
                <a:noFill/>
              </a:ln>
              <a:solidFill>
                <a:srgbClr val="002060"/>
              </a:solidFill>
              <a:effectLst/>
              <a:latin typeface="Monotype Corsiva" pitchFamily="66" charset="0"/>
              <a:cs typeface="Arial" pitchFamily="34" charset="0"/>
            </a:endParaRPr>
          </a:p>
        </p:txBody>
      </p:sp>
      <p:pic>
        <p:nvPicPr>
          <p:cNvPr id="4098" name="Picture 2"/>
          <p:cNvPicPr>
            <a:picLocks noChangeAspect="1" noChangeArrowheads="1"/>
          </p:cNvPicPr>
          <p:nvPr/>
        </p:nvPicPr>
        <p:blipFill>
          <a:blip r:embed="rId2"/>
          <a:srcRect/>
          <a:stretch>
            <a:fillRect/>
          </a:stretch>
        </p:blipFill>
        <p:spPr bwMode="auto">
          <a:xfrm>
            <a:off x="270507" y="3108959"/>
            <a:ext cx="4432122" cy="2757389"/>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4097"/>
                                        </p:tgtEl>
                                        <p:attrNameLst>
                                          <p:attrName>style.visibility</p:attrName>
                                        </p:attrNameLst>
                                      </p:cBhvr>
                                      <p:to>
                                        <p:strVal val="visible"/>
                                      </p:to>
                                    </p:set>
                                    <p:animEffect transition="in" filter="blinds(horizontal)">
                                      <p:cBhvr>
                                        <p:cTn id="13" dur="500"/>
                                        <p:tgtEl>
                                          <p:spTgt spid="40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478971"/>
            <a:ext cx="10515600" cy="2010229"/>
          </a:xfrm>
        </p:spPr>
        <p:txBody>
          <a:bodyPr>
            <a:normAutofit fontScale="90000"/>
          </a:bodyPr>
          <a:lstStyle/>
          <a:p>
            <a:pPr algn="ctr"/>
            <a:r>
              <a:rPr lang="ru-RU" sz="5400" b="1" i="1" dirty="0" smtClean="0">
                <a:solidFill>
                  <a:srgbClr val="7030A0"/>
                </a:solidFill>
                <a:latin typeface="Monotype Corsiva" pitchFamily="66" charset="0"/>
              </a:rPr>
              <a:t>Сохранятся ли следы человека на Луне через миллион лет?</a:t>
            </a:r>
            <a:r>
              <a:rPr lang="ru-RU" dirty="0" smtClean="0"/>
              <a:t/>
            </a:r>
            <a:br>
              <a:rPr lang="ru-RU" dirty="0" smtClean="0"/>
            </a:br>
            <a:endParaRPr lang="ru-RU" dirty="0"/>
          </a:p>
        </p:txBody>
      </p:sp>
      <p:sp>
        <p:nvSpPr>
          <p:cNvPr id="3" name="Текст 2"/>
          <p:cNvSpPr>
            <a:spLocks noGrp="1"/>
          </p:cNvSpPr>
          <p:nvPr>
            <p:ph type="body" idx="1"/>
          </p:nvPr>
        </p:nvSpPr>
        <p:spPr>
          <a:xfrm>
            <a:off x="7226940" y="3647975"/>
            <a:ext cx="4621760" cy="1500187"/>
          </a:xfrm>
        </p:spPr>
        <p:txBody>
          <a:bodyPr/>
          <a:lstStyle/>
          <a:p>
            <a:r>
              <a:rPr lang="ru-RU" sz="4400" b="1" dirty="0" smtClean="0">
                <a:solidFill>
                  <a:srgbClr val="0070C0"/>
                </a:solidFill>
                <a:latin typeface="Monotype Corsiva" pitchFamily="66" charset="0"/>
              </a:rPr>
              <a:t>Скорее всего нет!</a:t>
            </a:r>
          </a:p>
          <a:p>
            <a:endParaRPr lang="ru-RU" dirty="0"/>
          </a:p>
        </p:txBody>
      </p:sp>
      <p:pic>
        <p:nvPicPr>
          <p:cNvPr id="27650" name="Picture 2"/>
          <p:cNvPicPr>
            <a:picLocks noChangeAspect="1" noChangeArrowheads="1"/>
          </p:cNvPicPr>
          <p:nvPr/>
        </p:nvPicPr>
        <p:blipFill>
          <a:blip r:embed="rId2"/>
          <a:srcRect/>
          <a:stretch>
            <a:fillRect/>
          </a:stretch>
        </p:blipFill>
        <p:spPr bwMode="auto">
          <a:xfrm>
            <a:off x="1162044" y="1979525"/>
            <a:ext cx="5276274" cy="4491963"/>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514215" y="1088571"/>
            <a:ext cx="7176368" cy="5001079"/>
          </a:xfrm>
        </p:spPr>
        <p:txBody>
          <a:bodyPr>
            <a:normAutofit fontScale="92500" lnSpcReduction="20000"/>
          </a:bodyPr>
          <a:lstStyle/>
          <a:p>
            <a:pPr algn="ctr"/>
            <a:r>
              <a:rPr lang="ru-RU" sz="4300" b="1" i="1" dirty="0" smtClean="0">
                <a:solidFill>
                  <a:srgbClr val="7030A0"/>
                </a:solidFill>
                <a:latin typeface="Monotype Corsiva" pitchFamily="66" charset="0"/>
              </a:rPr>
              <a:t>На лунную поверхность медленно </a:t>
            </a:r>
          </a:p>
          <a:p>
            <a:pPr algn="ctr"/>
            <a:r>
              <a:rPr lang="ru-RU" sz="4300" b="1" i="1" dirty="0" smtClean="0">
                <a:solidFill>
                  <a:srgbClr val="7030A0"/>
                </a:solidFill>
                <a:latin typeface="Monotype Corsiva" pitchFamily="66" charset="0"/>
              </a:rPr>
              <a:t>оседает космическая пыль. По современным оценкам, за 1000 лет накапливается слой толщиной около миллиметра. Значит, за миллион лет Луну покроет метровый слой «свежей» космической пыли. Луна хранит отпечатки ног американских астронавтов, побывавших там в 1969-1972 годах.</a:t>
            </a:r>
          </a:p>
          <a:p>
            <a:pPr algn="ctr"/>
            <a:endParaRPr lang="ru-RU" sz="4000" dirty="0"/>
          </a:p>
        </p:txBody>
      </p:sp>
      <p:pic>
        <p:nvPicPr>
          <p:cNvPr id="28674" name="Picture 2" descr="C:\Users\Home\Desktop\луна 1\Без названия.jpg"/>
          <p:cNvPicPr>
            <a:picLocks noChangeAspect="1" noChangeArrowheads="1"/>
          </p:cNvPicPr>
          <p:nvPr/>
        </p:nvPicPr>
        <p:blipFill>
          <a:blip r:embed="rId2"/>
          <a:srcRect/>
          <a:stretch>
            <a:fillRect/>
          </a:stretch>
        </p:blipFill>
        <p:spPr bwMode="auto">
          <a:xfrm>
            <a:off x="8287358" y="3398574"/>
            <a:ext cx="3060000" cy="2450444"/>
          </a:xfrm>
          <a:prstGeom prst="rect">
            <a:avLst/>
          </a:prstGeom>
          <a:noFill/>
        </p:spPr>
      </p:pic>
      <p:pic>
        <p:nvPicPr>
          <p:cNvPr id="28675" name="Picture 3"/>
          <p:cNvPicPr>
            <a:picLocks noChangeAspect="1" noChangeArrowheads="1"/>
          </p:cNvPicPr>
          <p:nvPr/>
        </p:nvPicPr>
        <p:blipFill>
          <a:blip r:embed="rId3"/>
          <a:srcRect/>
          <a:stretch>
            <a:fillRect/>
          </a:stretch>
        </p:blipFill>
        <p:spPr bwMode="auto">
          <a:xfrm>
            <a:off x="8268108" y="1088571"/>
            <a:ext cx="3060000" cy="1896959"/>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481263" y="308008"/>
            <a:ext cx="11289983" cy="6387646"/>
          </a:xfrm>
        </p:spPr>
        <p:txBody>
          <a:bodyPr>
            <a:normAutofit fontScale="92500" lnSpcReduction="20000"/>
          </a:bodyPr>
          <a:lstStyle/>
          <a:p>
            <a:pPr fontAlgn="base"/>
            <a:r>
              <a:rPr lang="ru-RU" sz="5400" b="1" i="1" dirty="0" smtClean="0">
                <a:solidFill>
                  <a:srgbClr val="002060"/>
                </a:solidFill>
                <a:latin typeface="Monotype Corsiva" pitchFamily="66" charset="0"/>
              </a:rPr>
              <a:t>    </a:t>
            </a:r>
            <a:r>
              <a:rPr lang="ru-RU" sz="800" b="1" i="1" dirty="0" smtClean="0">
                <a:solidFill>
                  <a:srgbClr val="002060"/>
                </a:solidFill>
                <a:latin typeface="Monotype Corsiva" pitchFamily="66" charset="0"/>
              </a:rPr>
              <a:t>  </a:t>
            </a:r>
            <a:r>
              <a:rPr lang="ru-RU" sz="5400" b="1" i="1" dirty="0" smtClean="0">
                <a:solidFill>
                  <a:srgbClr val="002060"/>
                </a:solidFill>
                <a:latin typeface="Monotype Corsiva" pitchFamily="66" charset="0"/>
              </a:rPr>
              <a:t> Физические характеристики</a:t>
            </a:r>
          </a:p>
          <a:p>
            <a:pPr fontAlgn="base"/>
            <a:r>
              <a:rPr lang="ru-RU" sz="5400" b="1" i="1" dirty="0" smtClean="0">
                <a:solidFill>
                  <a:srgbClr val="002060"/>
                </a:solidFill>
                <a:latin typeface="Monotype Corsiva" pitchFamily="66" charset="0"/>
              </a:rPr>
              <a:t>                           Луны</a:t>
            </a:r>
          </a:p>
          <a:p>
            <a:pPr fontAlgn="base">
              <a:lnSpc>
                <a:spcPct val="100000"/>
              </a:lnSpc>
            </a:pPr>
            <a:endParaRPr lang="ru-RU" sz="2600" b="1" i="1" dirty="0" smtClean="0">
              <a:solidFill>
                <a:srgbClr val="002060"/>
              </a:solidFill>
              <a:latin typeface="Monotype Corsiva" pitchFamily="66" charset="0"/>
            </a:endParaRPr>
          </a:p>
          <a:p>
            <a:pPr algn="just" fontAlgn="base">
              <a:lnSpc>
                <a:spcPct val="100000"/>
              </a:lnSpc>
            </a:pPr>
            <a:r>
              <a:rPr lang="ru-RU" sz="3000" b="1" i="1" dirty="0" smtClean="0">
                <a:solidFill>
                  <a:srgbClr val="002060"/>
                </a:solidFill>
                <a:latin typeface="Monotype Corsiva" pitchFamily="66" charset="0"/>
              </a:rPr>
              <a:t>Луна – пятый по размеру спутник Солнечной системы.</a:t>
            </a:r>
          </a:p>
          <a:p>
            <a:pPr algn="just" fontAlgn="base">
              <a:lnSpc>
                <a:spcPct val="100000"/>
              </a:lnSpc>
            </a:pPr>
            <a:r>
              <a:rPr lang="ru-RU" sz="3000" b="1" i="1" dirty="0" smtClean="0">
                <a:solidFill>
                  <a:srgbClr val="7030A0"/>
                </a:solidFill>
                <a:latin typeface="Monotype Corsiva" pitchFamily="66" charset="0"/>
              </a:rPr>
              <a:t>Температура поверхности Луны колеблется от −173 °C ночью до +127 °C в подсолнечной точке. Температура пород на глубине 1 метр постоянна и равна −35 °C.</a:t>
            </a:r>
          </a:p>
          <a:p>
            <a:pPr algn="just" fontAlgn="base">
              <a:lnSpc>
                <a:spcPct val="100000"/>
              </a:lnSpc>
            </a:pPr>
            <a:r>
              <a:rPr lang="ru-RU" sz="3000" b="1" i="1" dirty="0" smtClean="0">
                <a:solidFill>
                  <a:srgbClr val="002060"/>
                </a:solidFill>
                <a:latin typeface="Monotype Corsiva" pitchFamily="66" charset="0"/>
              </a:rPr>
              <a:t>Средний радиус Луны составляет 1737,1 км, то есть примерно 0,273 радиуса Земли.</a:t>
            </a:r>
          </a:p>
          <a:p>
            <a:pPr algn="just" fontAlgn="base">
              <a:lnSpc>
                <a:spcPct val="100000"/>
              </a:lnSpc>
            </a:pPr>
            <a:r>
              <a:rPr lang="ru-RU" sz="3000" b="1" i="1" dirty="0" smtClean="0">
                <a:solidFill>
                  <a:srgbClr val="7030A0"/>
                </a:solidFill>
                <a:latin typeface="Monotype Corsiva" pitchFamily="66" charset="0"/>
              </a:rPr>
              <a:t>Площадь поверхности Луны составляет 3,793  </a:t>
            </a:r>
            <a:r>
              <a:rPr lang="ru-RU" sz="3200" b="1" dirty="0" smtClean="0"/>
              <a:t>× </a:t>
            </a:r>
            <a:r>
              <a:rPr lang="ru-RU" sz="3000" b="1" i="1" dirty="0" smtClean="0">
                <a:solidFill>
                  <a:srgbClr val="7030A0"/>
                </a:solidFill>
                <a:latin typeface="Monotype Corsiva" pitchFamily="66" charset="0"/>
              </a:rPr>
              <a:t>10</a:t>
            </a:r>
            <a:r>
              <a:rPr lang="ru-RU" sz="3000" b="1" i="1" baseline="30000" dirty="0" smtClean="0">
                <a:solidFill>
                  <a:srgbClr val="7030A0"/>
                </a:solidFill>
                <a:latin typeface="Monotype Corsiva" pitchFamily="66" charset="0"/>
              </a:rPr>
              <a:t>7</a:t>
            </a:r>
            <a:r>
              <a:rPr lang="ru-RU" sz="3000" b="1" i="1" dirty="0" smtClean="0">
                <a:solidFill>
                  <a:srgbClr val="7030A0"/>
                </a:solidFill>
                <a:latin typeface="Monotype Corsiva" pitchFamily="66" charset="0"/>
              </a:rPr>
              <a:t> квадратных километров.</a:t>
            </a:r>
          </a:p>
          <a:p>
            <a:pPr algn="just" fontAlgn="base">
              <a:lnSpc>
                <a:spcPct val="100000"/>
              </a:lnSpc>
            </a:pPr>
            <a:r>
              <a:rPr lang="ru-RU" sz="3000" b="1" i="1" dirty="0" smtClean="0">
                <a:solidFill>
                  <a:srgbClr val="002060"/>
                </a:solidFill>
                <a:latin typeface="Monotype Corsiva" pitchFamily="66" charset="0"/>
              </a:rPr>
              <a:t>Средняя плотность Луны составляет 3,3464 грамм на кубический сантиметр.</a:t>
            </a:r>
          </a:p>
          <a:p>
            <a:pPr algn="just" fontAlgn="base">
              <a:lnSpc>
                <a:spcPct val="100000"/>
              </a:lnSpc>
            </a:pPr>
            <a:r>
              <a:rPr lang="ru-RU" sz="3000" b="1" i="1" dirty="0" smtClean="0">
                <a:solidFill>
                  <a:srgbClr val="7030A0"/>
                </a:solidFill>
                <a:latin typeface="Monotype Corsiva" pitchFamily="66" charset="0"/>
              </a:rPr>
              <a:t>Ускорение свободного падения на Луне равно 1,62 метра на секунду в квадрате (0,165 </a:t>
            </a:r>
            <a:r>
              <a:rPr lang="ru-RU" sz="3000" b="1" i="1" dirty="0" err="1" smtClean="0">
                <a:solidFill>
                  <a:srgbClr val="7030A0"/>
                </a:solidFill>
                <a:latin typeface="Monotype Corsiva" pitchFamily="66" charset="0"/>
              </a:rPr>
              <a:t>g</a:t>
            </a:r>
            <a:r>
              <a:rPr lang="ru-RU" sz="3000" b="1" i="1" dirty="0" smtClean="0">
                <a:solidFill>
                  <a:srgbClr val="7030A0"/>
                </a:solidFill>
                <a:latin typeface="Monotype Corsiva" pitchFamily="66" charset="0"/>
              </a:rPr>
              <a:t>).</a:t>
            </a:r>
          </a:p>
          <a:p>
            <a:pPr algn="just" fontAlgn="base">
              <a:lnSpc>
                <a:spcPct val="100000"/>
              </a:lnSpc>
            </a:pPr>
            <a:r>
              <a:rPr lang="ru-RU" sz="3000" b="1" i="1" dirty="0" smtClean="0">
                <a:solidFill>
                  <a:srgbClr val="002060"/>
                </a:solidFill>
                <a:latin typeface="Monotype Corsiva" pitchFamily="66" charset="0"/>
              </a:rPr>
              <a:t>Масса Луны равна 7,3477 </a:t>
            </a:r>
            <a:r>
              <a:rPr lang="ru-RU" sz="2800" b="1" i="1" dirty="0" smtClean="0">
                <a:solidFill>
                  <a:srgbClr val="7030A0"/>
                </a:solidFill>
                <a:latin typeface="Monotype Corsiva" pitchFamily="66" charset="0"/>
              </a:rPr>
              <a:t> </a:t>
            </a:r>
            <a:r>
              <a:rPr lang="ru-RU" sz="2800" b="1" dirty="0" smtClean="0"/>
              <a:t>× </a:t>
            </a:r>
            <a:r>
              <a:rPr lang="ru-RU" sz="3000" b="1" i="1" dirty="0" smtClean="0">
                <a:solidFill>
                  <a:srgbClr val="002060"/>
                </a:solidFill>
                <a:latin typeface="Monotype Corsiva" pitchFamily="66" charset="0"/>
              </a:rPr>
              <a:t>10</a:t>
            </a:r>
            <a:r>
              <a:rPr lang="ru-RU" sz="3000" b="1" i="1" baseline="30000" dirty="0" smtClean="0">
                <a:solidFill>
                  <a:srgbClr val="002060"/>
                </a:solidFill>
                <a:latin typeface="Monotype Corsiva" pitchFamily="66" charset="0"/>
              </a:rPr>
              <a:t>22</a:t>
            </a:r>
            <a:r>
              <a:rPr lang="ru-RU" sz="3000" b="1" i="1" dirty="0" smtClean="0">
                <a:solidFill>
                  <a:srgbClr val="002060"/>
                </a:solidFill>
                <a:latin typeface="Monotype Corsiva" pitchFamily="66" charset="0"/>
              </a:rPr>
              <a:t> </a:t>
            </a:r>
            <a:r>
              <a:rPr lang="ru-RU" sz="3000" b="1" i="1" dirty="0" smtClean="0">
                <a:solidFill>
                  <a:srgbClr val="002060"/>
                </a:solidFill>
                <a:latin typeface="Monotype Corsiva" pitchFamily="66" charset="0"/>
              </a:rPr>
              <a:t>кг</a:t>
            </a:r>
            <a:r>
              <a:rPr lang="ru-RU" sz="3000" b="1" i="1" dirty="0" smtClean="0">
                <a:solidFill>
                  <a:srgbClr val="002060"/>
                </a:solidFill>
                <a:latin typeface="Monotype Corsiva" pitchFamily="66" charset="0"/>
              </a:rPr>
              <a:t>.</a:t>
            </a:r>
          </a:p>
          <a:p>
            <a:endParaRPr lang="ru-RU" dirty="0"/>
          </a:p>
        </p:txBody>
      </p:sp>
      <p:pic>
        <p:nvPicPr>
          <p:cNvPr id="29698" name="Picture 2" descr="C:\Users\Home\Desktop\луна 1\images (4).jpg"/>
          <p:cNvPicPr>
            <a:picLocks noChangeAspect="1" noChangeArrowheads="1"/>
          </p:cNvPicPr>
          <p:nvPr/>
        </p:nvPicPr>
        <p:blipFill>
          <a:blip r:embed="rId2"/>
          <a:srcRect/>
          <a:stretch>
            <a:fillRect/>
          </a:stretch>
        </p:blipFill>
        <p:spPr bwMode="auto">
          <a:xfrm>
            <a:off x="8797942" y="485153"/>
            <a:ext cx="2828925" cy="1619250"/>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088571"/>
            <a:ext cx="12192000" cy="1375496"/>
          </a:xfrm>
        </p:spPr>
        <p:txBody>
          <a:bodyPr>
            <a:normAutofit/>
          </a:bodyPr>
          <a:lstStyle/>
          <a:p>
            <a:pPr algn="ctr"/>
            <a:r>
              <a:rPr lang="ru-RU" sz="5400" b="1" dirty="0" smtClean="0">
                <a:solidFill>
                  <a:srgbClr val="0070C0"/>
                </a:solidFill>
                <a:latin typeface="Monotype Corsiva" pitchFamily="66" charset="0"/>
              </a:rPr>
              <a:t>Источники:</a:t>
            </a:r>
            <a:endParaRPr lang="ru-RU" sz="5400" b="1" dirty="0">
              <a:solidFill>
                <a:srgbClr val="0070C0"/>
              </a:solidFill>
              <a:latin typeface="Monotype Corsiva" pitchFamily="66" charset="0"/>
            </a:endParaRPr>
          </a:p>
        </p:txBody>
      </p:sp>
      <p:sp>
        <p:nvSpPr>
          <p:cNvPr id="3" name="Текст 2"/>
          <p:cNvSpPr>
            <a:spLocks noGrp="1"/>
          </p:cNvSpPr>
          <p:nvPr>
            <p:ph type="body" idx="1"/>
          </p:nvPr>
        </p:nvSpPr>
        <p:spPr>
          <a:xfrm>
            <a:off x="3195587" y="3407229"/>
            <a:ext cx="8181474" cy="1992085"/>
          </a:xfrm>
        </p:spPr>
        <p:txBody>
          <a:bodyPr>
            <a:normAutofit fontScale="85000" lnSpcReduction="20000"/>
          </a:bodyPr>
          <a:lstStyle/>
          <a:p>
            <a:r>
              <a:rPr lang="ru-RU" sz="4000" b="1" u="sng" dirty="0" smtClean="0">
                <a:hlinkClick r:id="rId2"/>
              </a:rPr>
              <a:t>https://www.gismeteo.ru/</a:t>
            </a:r>
            <a:endParaRPr lang="ru-RU" sz="4000" b="1" dirty="0" smtClean="0"/>
          </a:p>
          <a:p>
            <a:r>
              <a:rPr lang="en-US" sz="4000" b="1" u="sng" dirty="0" smtClean="0">
                <a:solidFill>
                  <a:srgbClr val="0070C0"/>
                </a:solidFill>
                <a:hlinkClick r:id="rId3"/>
              </a:rPr>
              <a:t>https</a:t>
            </a:r>
            <a:r>
              <a:rPr lang="ru-RU" sz="4000" b="1" u="sng" dirty="0" smtClean="0">
                <a:solidFill>
                  <a:srgbClr val="0070C0"/>
                </a:solidFill>
                <a:hlinkClick r:id="rId3"/>
              </a:rPr>
              <a:t>://</a:t>
            </a:r>
            <a:r>
              <a:rPr lang="en-US" sz="4000" b="1" u="sng" dirty="0" smtClean="0">
                <a:solidFill>
                  <a:srgbClr val="0070C0"/>
                </a:solidFill>
                <a:hlinkClick r:id="rId3"/>
              </a:rPr>
              <a:t>www</a:t>
            </a:r>
            <a:r>
              <a:rPr lang="ru-RU" sz="4000" b="1" u="sng" dirty="0" smtClean="0">
                <a:solidFill>
                  <a:srgbClr val="0070C0"/>
                </a:solidFill>
                <a:hlinkClick r:id="rId3"/>
              </a:rPr>
              <a:t>.</a:t>
            </a:r>
            <a:r>
              <a:rPr lang="en-US" sz="4000" b="1" u="sng" dirty="0" err="1" smtClean="0">
                <a:solidFill>
                  <a:srgbClr val="0070C0"/>
                </a:solidFill>
                <a:hlinkClick r:id="rId3"/>
              </a:rPr>
              <a:t>vokrugsveta</a:t>
            </a:r>
            <a:r>
              <a:rPr lang="ru-RU" sz="4000" b="1" u="sng" dirty="0" smtClean="0">
                <a:solidFill>
                  <a:srgbClr val="0070C0"/>
                </a:solidFill>
                <a:hlinkClick r:id="rId3"/>
              </a:rPr>
              <a:t>.</a:t>
            </a:r>
            <a:r>
              <a:rPr lang="en-US" sz="4000" b="1" u="sng" dirty="0" err="1" smtClean="0">
                <a:solidFill>
                  <a:srgbClr val="0070C0"/>
                </a:solidFill>
                <a:hlinkClick r:id="rId3"/>
              </a:rPr>
              <a:t>ru</a:t>
            </a:r>
            <a:r>
              <a:rPr lang="ru-RU" sz="4000" b="1" u="sng" dirty="0" smtClean="0">
                <a:solidFill>
                  <a:srgbClr val="0070C0"/>
                </a:solidFill>
                <a:hlinkClick r:id="rId3"/>
              </a:rPr>
              <a:t>/</a:t>
            </a:r>
            <a:endParaRPr lang="ru-RU" sz="4000" b="1" u="sng" dirty="0" smtClean="0">
              <a:solidFill>
                <a:srgbClr val="0070C0"/>
              </a:solidFill>
            </a:endParaRPr>
          </a:p>
          <a:p>
            <a:r>
              <a:rPr lang="en-US" sz="4000" b="1" u="sng" dirty="0" smtClean="0">
                <a:solidFill>
                  <a:srgbClr val="0070C0"/>
                </a:solidFill>
                <a:hlinkClick r:id="rId4"/>
              </a:rPr>
              <a:t>https://znanierussia.ru/articles/</a:t>
            </a:r>
            <a:endParaRPr lang="ru-RU" sz="4000" b="1" u="sng" dirty="0" smtClean="0">
              <a:solidFill>
                <a:srgbClr val="0070C0"/>
              </a:solidFill>
            </a:endParaRPr>
          </a:p>
          <a:p>
            <a:r>
              <a:rPr lang="en-US" sz="4000" b="1" u="sng" dirty="0" smtClean="0">
                <a:solidFill>
                  <a:srgbClr val="0070C0"/>
                </a:solidFill>
              </a:rPr>
              <a:t>https://in-space.ru/sputnik-luna</a:t>
            </a:r>
            <a:endParaRPr lang="ru-RU" sz="4000" b="1" u="sng" dirty="0" smtClean="0">
              <a:solidFill>
                <a:srgbClr val="0070C0"/>
              </a:solidFill>
            </a:endParaRPr>
          </a:p>
          <a:p>
            <a:endParaRPr lang="ru-RU" u="sng" dirty="0" smtClean="0">
              <a:solidFill>
                <a:srgbClr val="0070C0"/>
              </a:solidFill>
            </a:endParaRPr>
          </a:p>
          <a:p>
            <a:endParaRPr lang="ru-RU"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21381"/>
            <a:ext cx="12192000" cy="1684420"/>
          </a:xfrm>
        </p:spPr>
        <p:txBody>
          <a:bodyPr>
            <a:noAutofit/>
          </a:bodyPr>
          <a:lstStyle/>
          <a:p>
            <a:pPr algn="ctr"/>
            <a:r>
              <a:rPr lang="ru-RU" sz="5400" b="1" i="1" dirty="0" smtClean="0">
                <a:solidFill>
                  <a:srgbClr val="002060"/>
                </a:solidFill>
                <a:latin typeface="Monotype Corsiva" pitchFamily="66" charset="0"/>
              </a:rPr>
              <a:t>Можно ли видеть Луну днём?</a:t>
            </a:r>
            <a:r>
              <a:rPr lang="ru-RU" sz="5400" dirty="0" smtClean="0"/>
              <a:t/>
            </a:r>
            <a:br>
              <a:rPr lang="ru-RU" sz="5400" dirty="0" smtClean="0"/>
            </a:br>
            <a:endParaRPr lang="ru-RU" sz="5400" dirty="0"/>
          </a:p>
        </p:txBody>
      </p:sp>
      <p:sp>
        <p:nvSpPr>
          <p:cNvPr id="3" name="Текст 2"/>
          <p:cNvSpPr>
            <a:spLocks noGrp="1"/>
          </p:cNvSpPr>
          <p:nvPr>
            <p:ph type="body" idx="1"/>
          </p:nvPr>
        </p:nvSpPr>
        <p:spPr>
          <a:xfrm>
            <a:off x="259882" y="3975234"/>
            <a:ext cx="11559941" cy="2891566"/>
          </a:xfrm>
        </p:spPr>
        <p:txBody>
          <a:bodyPr>
            <a:noAutofit/>
          </a:bodyPr>
          <a:lstStyle/>
          <a:p>
            <a:pPr algn="ctr"/>
            <a:r>
              <a:rPr lang="ru-RU" sz="4000" b="1" i="1" dirty="0" smtClean="0">
                <a:solidFill>
                  <a:srgbClr val="0070C0"/>
                </a:solidFill>
                <a:latin typeface="Monotype Corsiva" pitchFamily="66" charset="0"/>
              </a:rPr>
              <a:t>Да можно! </a:t>
            </a:r>
            <a:r>
              <a:rPr lang="ru-RU" sz="4000" b="1" i="1" dirty="0" smtClean="0">
                <a:solidFill>
                  <a:srgbClr val="002060"/>
                </a:solidFill>
                <a:latin typeface="Monotype Corsiva" pitchFamily="66" charset="0"/>
              </a:rPr>
              <a:t>Причина, по которой мы видим Луну, кроется в том, что она отражает свет от Солнца. Иногда её близость к Земле может делать её более ярким объектом на небе, чем дневное небо, следовательно, поэтому она и становится заметна в непривычное для человека время.</a:t>
            </a:r>
          </a:p>
          <a:p>
            <a:r>
              <a:rPr lang="ru-RU" sz="4000" dirty="0" smtClean="0"/>
              <a:t> </a:t>
            </a:r>
          </a:p>
          <a:p>
            <a:endParaRPr lang="ru-RU" sz="4000" dirty="0"/>
          </a:p>
        </p:txBody>
      </p:sp>
      <p:pic>
        <p:nvPicPr>
          <p:cNvPr id="24578" name="Picture 2" descr="C:\Users\Home\Desktop\луна 1\images.jpg"/>
          <p:cNvPicPr>
            <a:picLocks noChangeAspect="1" noChangeArrowheads="1"/>
          </p:cNvPicPr>
          <p:nvPr/>
        </p:nvPicPr>
        <p:blipFill>
          <a:blip r:embed="rId2"/>
          <a:srcRect/>
          <a:stretch>
            <a:fillRect/>
          </a:stretch>
        </p:blipFill>
        <p:spPr bwMode="auto">
          <a:xfrm>
            <a:off x="7654061" y="1330710"/>
            <a:ext cx="3492585" cy="2376000"/>
          </a:xfrm>
          <a:prstGeom prst="rect">
            <a:avLst/>
          </a:prstGeom>
          <a:noFill/>
        </p:spPr>
      </p:pic>
      <p:pic>
        <p:nvPicPr>
          <p:cNvPr id="24579" name="Picture 3" descr="C:\Users\Home\Desktop\луна 1\images (1).jpg"/>
          <p:cNvPicPr>
            <a:picLocks noChangeAspect="1" noChangeArrowheads="1"/>
          </p:cNvPicPr>
          <p:nvPr/>
        </p:nvPicPr>
        <p:blipFill>
          <a:blip r:embed="rId3"/>
          <a:srcRect/>
          <a:stretch>
            <a:fillRect/>
          </a:stretch>
        </p:blipFill>
        <p:spPr bwMode="auto">
          <a:xfrm>
            <a:off x="1072470" y="1330710"/>
            <a:ext cx="3933954" cy="23760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346510"/>
            <a:ext cx="12192000" cy="1577654"/>
          </a:xfrm>
        </p:spPr>
        <p:txBody>
          <a:bodyPr>
            <a:normAutofit/>
          </a:bodyPr>
          <a:lstStyle/>
          <a:p>
            <a:pPr algn="ctr"/>
            <a:r>
              <a:rPr lang="ru-RU" sz="5400" b="1" i="1" dirty="0" smtClean="0">
                <a:solidFill>
                  <a:srgbClr val="002060"/>
                </a:solidFill>
                <a:latin typeface="Monotype Corsiva" pitchFamily="66" charset="0"/>
              </a:rPr>
              <a:t>Какой самый редкий цвет Луны?</a:t>
            </a:r>
            <a:r>
              <a:rPr lang="ru-RU" sz="5400" dirty="0" smtClean="0"/>
              <a:t/>
            </a:r>
            <a:br>
              <a:rPr lang="ru-RU" sz="5400" dirty="0" smtClean="0"/>
            </a:br>
            <a:endParaRPr lang="ru-RU" sz="5400" dirty="0"/>
          </a:p>
        </p:txBody>
      </p:sp>
      <p:sp>
        <p:nvSpPr>
          <p:cNvPr id="3" name="Текст 2"/>
          <p:cNvSpPr>
            <a:spLocks noGrp="1"/>
          </p:cNvSpPr>
          <p:nvPr>
            <p:ph type="body" idx="1"/>
          </p:nvPr>
        </p:nvSpPr>
        <p:spPr>
          <a:xfrm>
            <a:off x="0" y="4735630"/>
            <a:ext cx="12192000" cy="2122370"/>
          </a:xfrm>
        </p:spPr>
        <p:txBody>
          <a:bodyPr>
            <a:noAutofit/>
          </a:bodyPr>
          <a:lstStyle/>
          <a:p>
            <a:pPr algn="ctr"/>
            <a:r>
              <a:rPr lang="ru-RU" sz="3600" dirty="0" smtClean="0">
                <a:latin typeface="Monotype Corsiva" pitchFamily="66" charset="0"/>
              </a:rPr>
              <a:t> </a:t>
            </a:r>
            <a:r>
              <a:rPr lang="ru-RU" sz="4000" b="1" i="1" dirty="0" smtClean="0">
                <a:solidFill>
                  <a:schemeClr val="accent4">
                    <a:lumMod val="50000"/>
                  </a:schemeClr>
                </a:solidFill>
                <a:latin typeface="Monotype Corsiva" pitchFamily="66" charset="0"/>
              </a:rPr>
              <a:t>Багровый оттенок! </a:t>
            </a:r>
            <a:r>
              <a:rPr lang="ru-RU" sz="4000" b="1" i="1" dirty="0" smtClean="0">
                <a:solidFill>
                  <a:srgbClr val="002060"/>
                </a:solidFill>
                <a:latin typeface="Monotype Corsiva" pitchFamily="66" charset="0"/>
              </a:rPr>
              <a:t>Официально астрономы не используют выражение «кровавая луна», хотя однажды НАСА называла полную луну «кровавой луной» или «охотничьей луной».</a:t>
            </a:r>
            <a:endParaRPr lang="ru-RU" sz="4000" b="1" i="1" dirty="0">
              <a:solidFill>
                <a:srgbClr val="002060"/>
              </a:solidFill>
              <a:latin typeface="Monotype Corsiva" pitchFamily="66" charset="0"/>
            </a:endParaRPr>
          </a:p>
        </p:txBody>
      </p:sp>
      <p:pic>
        <p:nvPicPr>
          <p:cNvPr id="26626" name="Picture 2" descr="C:\Users\Home\Desktop\луна 1\1579847351_16-p-krovavaya-luna-23.jpg"/>
          <p:cNvPicPr>
            <a:picLocks noChangeAspect="1" noChangeArrowheads="1"/>
          </p:cNvPicPr>
          <p:nvPr/>
        </p:nvPicPr>
        <p:blipFill>
          <a:blip r:embed="rId2"/>
          <a:srcRect/>
          <a:stretch>
            <a:fillRect/>
          </a:stretch>
        </p:blipFill>
        <p:spPr bwMode="auto">
          <a:xfrm>
            <a:off x="3296282" y="1357405"/>
            <a:ext cx="5749059" cy="323384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6626"/>
                                        </p:tgtEl>
                                        <p:attrNameLst>
                                          <p:attrName>style.visibility</p:attrName>
                                        </p:attrNameLst>
                                      </p:cBhvr>
                                      <p:to>
                                        <p:strVal val="visible"/>
                                      </p:to>
                                    </p:set>
                                    <p:anim calcmode="lin" valueType="num">
                                      <p:cBhvr additive="base">
                                        <p:cTn id="7" dur="500" fill="hold"/>
                                        <p:tgtEl>
                                          <p:spTgt spid="26626"/>
                                        </p:tgtEl>
                                        <p:attrNameLst>
                                          <p:attrName>ppt_x</p:attrName>
                                        </p:attrNameLst>
                                      </p:cBhvr>
                                      <p:tavLst>
                                        <p:tav tm="0">
                                          <p:val>
                                            <p:strVal val="#ppt_x"/>
                                          </p:val>
                                        </p:tav>
                                        <p:tav tm="100000">
                                          <p:val>
                                            <p:strVal val="#ppt_x"/>
                                          </p:val>
                                        </p:tav>
                                      </p:tavLst>
                                    </p:anim>
                                    <p:anim calcmode="lin" valueType="num">
                                      <p:cBhvr additive="base">
                                        <p:cTn id="8" dur="500" fill="hold"/>
                                        <p:tgtEl>
                                          <p:spTgt spid="2662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7517" y="231006"/>
            <a:ext cx="11107552" cy="3330340"/>
          </a:xfrm>
        </p:spPr>
        <p:txBody>
          <a:bodyPr>
            <a:noAutofit/>
          </a:bodyPr>
          <a:lstStyle/>
          <a:p>
            <a:pPr algn="ctr"/>
            <a:r>
              <a:rPr lang="ru-RU" sz="4000" b="1" i="1" dirty="0" smtClean="0">
                <a:solidFill>
                  <a:srgbClr val="002060"/>
                </a:solidFill>
                <a:latin typeface="Monotype Corsiva" pitchFamily="66" charset="0"/>
              </a:rPr>
              <a:t>Дважды в год во время полнолуния происходит затмение Луны. Она входит в тень Земли. В это время лучи Солнца всё равно достигают поверхности спутника, который они, преломляясь в атмосфере Земли, «раскрашивают», в красновато-коричневый цвет</a:t>
            </a:r>
            <a:r>
              <a:rPr lang="ru-RU" sz="4000" b="1" i="1" dirty="0" smtClean="0">
                <a:solidFill>
                  <a:srgbClr val="002060"/>
                </a:solidFill>
              </a:rPr>
              <a:t>.</a:t>
            </a:r>
            <a:endParaRPr lang="ru-RU" sz="4000" b="1" i="1" dirty="0">
              <a:solidFill>
                <a:srgbClr val="002060"/>
              </a:solidFill>
            </a:endParaRPr>
          </a:p>
        </p:txBody>
      </p:sp>
      <p:pic>
        <p:nvPicPr>
          <p:cNvPr id="25602" name="Picture 2" descr="C:\Users\Home\Desktop\луна 1\Без названия.jpg"/>
          <p:cNvPicPr>
            <a:picLocks noChangeAspect="1" noChangeArrowheads="1"/>
          </p:cNvPicPr>
          <p:nvPr/>
        </p:nvPicPr>
        <p:blipFill>
          <a:blip r:embed="rId2"/>
          <a:srcRect/>
          <a:stretch>
            <a:fillRect/>
          </a:stretch>
        </p:blipFill>
        <p:spPr bwMode="auto">
          <a:xfrm>
            <a:off x="4284218" y="3935388"/>
            <a:ext cx="3754581" cy="2340000"/>
          </a:xfrm>
          <a:prstGeom prst="rect">
            <a:avLst/>
          </a:prstGeom>
          <a:noFill/>
        </p:spPr>
      </p:pic>
      <p:pic>
        <p:nvPicPr>
          <p:cNvPr id="25603" name="Picture 3" descr="C:\Users\Home\Desktop\луна 1\images (2).jpg"/>
          <p:cNvPicPr>
            <a:picLocks noChangeAspect="1" noChangeArrowheads="1"/>
          </p:cNvPicPr>
          <p:nvPr/>
        </p:nvPicPr>
        <p:blipFill>
          <a:blip r:embed="rId3"/>
          <a:srcRect/>
          <a:stretch>
            <a:fillRect/>
          </a:stretch>
        </p:blipFill>
        <p:spPr bwMode="auto">
          <a:xfrm>
            <a:off x="776036" y="3935388"/>
            <a:ext cx="2858716" cy="2340000"/>
          </a:xfrm>
          <a:prstGeom prst="rect">
            <a:avLst/>
          </a:prstGeom>
          <a:noFill/>
        </p:spPr>
      </p:pic>
      <p:pic>
        <p:nvPicPr>
          <p:cNvPr id="25604" name="Picture 4"/>
          <p:cNvPicPr>
            <a:picLocks noChangeAspect="1" noChangeArrowheads="1"/>
          </p:cNvPicPr>
          <p:nvPr/>
        </p:nvPicPr>
        <p:blipFill>
          <a:blip r:embed="rId4"/>
          <a:srcRect/>
          <a:stretch>
            <a:fillRect/>
          </a:stretch>
        </p:blipFill>
        <p:spPr bwMode="auto">
          <a:xfrm>
            <a:off x="8733777" y="3935388"/>
            <a:ext cx="2706943" cy="2340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3512" y="1078029"/>
            <a:ext cx="11768487" cy="904775"/>
          </a:xfrm>
        </p:spPr>
        <p:txBody>
          <a:bodyPr>
            <a:noAutofit/>
          </a:bodyPr>
          <a:lstStyle/>
          <a:p>
            <a:pPr algn="ctr"/>
            <a:r>
              <a:rPr lang="ru-RU" sz="5400" b="1" i="1" dirty="0" smtClean="0">
                <a:solidFill>
                  <a:schemeClr val="bg1"/>
                </a:solidFill>
                <a:latin typeface="Monotype Corsiva" pitchFamily="66" charset="0"/>
              </a:rPr>
              <a:t>С</a:t>
            </a:r>
            <a:r>
              <a:rPr lang="ru-RU" sz="5400" b="1" i="1" dirty="0" smtClean="0">
                <a:solidFill>
                  <a:srgbClr val="002060"/>
                </a:solidFill>
                <a:latin typeface="Monotype Corsiva" pitchFamily="66" charset="0"/>
              </a:rPr>
              <a:t>колько времени занимает полет до Луны? </a:t>
            </a:r>
            <a:r>
              <a:rPr lang="ru-RU" sz="5400" b="1" i="1" dirty="0" smtClean="0"/>
              <a:t/>
            </a:r>
            <a:br>
              <a:rPr lang="ru-RU" sz="5400" b="1" i="1" dirty="0" smtClean="0"/>
            </a:br>
            <a:endParaRPr lang="ru-RU" sz="5400" b="1" i="1" dirty="0">
              <a:latin typeface="Monotype Corsiva" pitchFamily="66" charset="0"/>
            </a:endParaRPr>
          </a:p>
        </p:txBody>
      </p:sp>
      <p:sp>
        <p:nvSpPr>
          <p:cNvPr id="3" name="Текст 2"/>
          <p:cNvSpPr>
            <a:spLocks noGrp="1"/>
          </p:cNvSpPr>
          <p:nvPr>
            <p:ph type="body" idx="1"/>
          </p:nvPr>
        </p:nvSpPr>
        <p:spPr>
          <a:xfrm>
            <a:off x="0" y="5669280"/>
            <a:ext cx="12192000" cy="952900"/>
          </a:xfrm>
        </p:spPr>
        <p:txBody>
          <a:bodyPr>
            <a:noAutofit/>
          </a:bodyPr>
          <a:lstStyle/>
          <a:p>
            <a:pPr algn="ctr"/>
            <a:r>
              <a:rPr lang="ru-RU" sz="4000" b="1" i="1" dirty="0" smtClean="0">
                <a:solidFill>
                  <a:srgbClr val="0070C0"/>
                </a:solidFill>
                <a:latin typeface="Monotype Corsiva" pitchFamily="66" charset="0"/>
              </a:rPr>
              <a:t>Если коротко, то время в пути составляет в среднем 3 дня!</a:t>
            </a:r>
            <a:endParaRPr lang="ru-RU" sz="4000" b="1" i="1" dirty="0">
              <a:solidFill>
                <a:srgbClr val="0070C0"/>
              </a:solidFill>
              <a:latin typeface="Monotype Corsiva" pitchFamily="66" charset="0"/>
            </a:endParaRPr>
          </a:p>
        </p:txBody>
      </p:sp>
      <p:pic>
        <p:nvPicPr>
          <p:cNvPr id="4" name="Рисунок 3" descr="Сколько времени лететь до Луны"/>
          <p:cNvPicPr/>
          <p:nvPr/>
        </p:nvPicPr>
        <p:blipFill>
          <a:blip r:embed="rId2">
            <a:extLst>
              <a:ext uri="{28A0092B-C50C-407E-A947-70E740481C1C}">
                <a14:useLocalDpi xmlns="" xmlns:wpc="http://schemas.microsoft.com/office/word/2010/wordprocessingCanvas" xmlns:mc="http://schemas.openxmlformats.org/markup-compatibility/2006"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3282216" y="1478050"/>
            <a:ext cx="5371928" cy="399872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C:\Users\Home\Desktop\луна 1\scale_1200 (1).png"/>
          <p:cNvPicPr>
            <a:picLocks noChangeAspect="1" noChangeArrowheads="1"/>
          </p:cNvPicPr>
          <p:nvPr/>
        </p:nvPicPr>
        <p:blipFill>
          <a:blip r:embed="rId2"/>
          <a:srcRect/>
          <a:stretch>
            <a:fillRect/>
          </a:stretch>
        </p:blipFill>
        <p:spPr bwMode="auto">
          <a:xfrm>
            <a:off x="3026836" y="818147"/>
            <a:ext cx="6829362" cy="3801979"/>
          </a:xfrm>
          <a:prstGeom prst="rect">
            <a:avLst/>
          </a:prstGeom>
          <a:noFill/>
        </p:spPr>
      </p:pic>
      <p:sp>
        <p:nvSpPr>
          <p:cNvPr id="2" name="Заголовок 1"/>
          <p:cNvSpPr>
            <a:spLocks noGrp="1"/>
          </p:cNvSpPr>
          <p:nvPr>
            <p:ph type="title"/>
          </p:nvPr>
        </p:nvSpPr>
        <p:spPr>
          <a:xfrm>
            <a:off x="0" y="349705"/>
            <a:ext cx="12192000" cy="1360033"/>
          </a:xfrm>
        </p:spPr>
        <p:txBody>
          <a:bodyPr>
            <a:normAutofit fontScale="90000"/>
          </a:bodyPr>
          <a:lstStyle/>
          <a:p>
            <a:pPr algn="ctr"/>
            <a:r>
              <a:rPr lang="ru-RU" sz="6600" b="1" i="1" dirty="0" smtClean="0">
                <a:solidFill>
                  <a:srgbClr val="002060"/>
                </a:solidFill>
                <a:latin typeface="Monotype Corsiva" pitchFamily="66" charset="0"/>
              </a:rPr>
              <a:t>     </a:t>
            </a:r>
            <a:r>
              <a:rPr lang="ru-RU" b="1" i="1" dirty="0" smtClean="0">
                <a:solidFill>
                  <a:srgbClr val="002060"/>
                </a:solidFill>
                <a:latin typeface="Monotype Corsiva" pitchFamily="66" charset="0"/>
              </a:rPr>
              <a:t>Какие животные летали к </a:t>
            </a:r>
            <a:r>
              <a:rPr lang="ru-RU" b="1" i="1" dirty="0" smtClean="0">
                <a:solidFill>
                  <a:srgbClr val="002060"/>
                </a:solidFill>
                <a:latin typeface="Monotype Corsiva" pitchFamily="66" charset="0"/>
              </a:rPr>
              <a:t>Луне</a:t>
            </a:r>
            <a:r>
              <a:rPr lang="ru-RU" b="1" i="1" dirty="0" smtClean="0">
                <a:solidFill>
                  <a:srgbClr val="002060"/>
                </a:solidFill>
                <a:latin typeface="Monotype Corsiva" pitchFamily="66" charset="0"/>
              </a:rPr>
              <a:t>?</a:t>
            </a:r>
            <a:r>
              <a:rPr lang="ru-RU" dirty="0" smtClean="0"/>
              <a:t/>
            </a:r>
            <a:br>
              <a:rPr lang="ru-RU" dirty="0" smtClean="0"/>
            </a:br>
            <a:endParaRPr lang="ru-RU" dirty="0"/>
          </a:p>
        </p:txBody>
      </p:sp>
      <p:sp>
        <p:nvSpPr>
          <p:cNvPr id="3" name="Текст 2"/>
          <p:cNvSpPr>
            <a:spLocks noGrp="1"/>
          </p:cNvSpPr>
          <p:nvPr>
            <p:ph type="body" idx="1"/>
          </p:nvPr>
        </p:nvSpPr>
        <p:spPr>
          <a:xfrm>
            <a:off x="423512" y="4620126"/>
            <a:ext cx="11511814" cy="2051050"/>
          </a:xfrm>
        </p:spPr>
        <p:txBody>
          <a:bodyPr>
            <a:normAutofit fontScale="70000" lnSpcReduction="20000"/>
          </a:bodyPr>
          <a:lstStyle/>
          <a:p>
            <a:pPr algn="ctr"/>
            <a:r>
              <a:rPr lang="ru-RU" sz="5200" b="1" i="1" dirty="0" smtClean="0">
                <a:solidFill>
                  <a:srgbClr val="0070C0"/>
                </a:solidFill>
                <a:latin typeface="Monotype Corsiva" pitchFamily="66" charset="0"/>
              </a:rPr>
              <a:t>Черепахи!  </a:t>
            </a:r>
            <a:r>
              <a:rPr lang="ru-RU" sz="5200" b="1" i="1" dirty="0" smtClean="0">
                <a:solidFill>
                  <a:srgbClr val="002060"/>
                </a:solidFill>
                <a:latin typeface="Monotype Corsiva" pitchFamily="66" charset="0"/>
              </a:rPr>
              <a:t>Первенство в облёте Луны принадлежит им. Это случилось в 1968 году: в советский космический корабль «Зонд-5» посадили среднеазиатских степных черепах. Выбор был обоснован тем, что они могут полторы недели обходиться без воды и пищи.</a:t>
            </a:r>
          </a:p>
          <a:p>
            <a:endParaRPr lang="ru-RU"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7650"/>
                                        </p:tgtEl>
                                        <p:attrNameLst>
                                          <p:attrName>style.visibility</p:attrName>
                                        </p:attrNameLst>
                                      </p:cBhvr>
                                      <p:to>
                                        <p:strVal val="visible"/>
                                      </p:to>
                                    </p:set>
                                    <p:animEffect transition="in" filter="blinds(horizontal)">
                                      <p:cBhvr>
                                        <p:cTn id="7" dur="500"/>
                                        <p:tgtEl>
                                          <p:spTgt spid="2765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442761"/>
            <a:ext cx="12192000" cy="2310064"/>
          </a:xfrm>
        </p:spPr>
        <p:txBody>
          <a:bodyPr>
            <a:normAutofit fontScale="90000"/>
          </a:bodyPr>
          <a:lstStyle/>
          <a:p>
            <a:pPr lvl="0" algn="ctr"/>
            <a:r>
              <a:rPr lang="ru-RU" b="1" i="1" dirty="0" smtClean="0">
                <a:solidFill>
                  <a:srgbClr val="002060"/>
                </a:solidFill>
                <a:latin typeface="Monotype Corsiva" pitchFamily="66" charset="0"/>
                <a:ea typeface="Times New Roman" pitchFamily="18" charset="0"/>
                <a:cs typeface="Arial" pitchFamily="34" charset="0"/>
              </a:rPr>
              <a:t>Правда ли что на </a:t>
            </a:r>
            <a:r>
              <a:rPr lang="ru-RU" b="1" i="1" dirty="0" smtClean="0">
                <a:solidFill>
                  <a:srgbClr val="002060"/>
                </a:solidFill>
                <a:latin typeface="Monotype Corsiva" pitchFamily="66" charset="0"/>
                <a:ea typeface="Times New Roman" pitchFamily="18" charset="0"/>
                <a:cs typeface="Arial" pitchFamily="34" charset="0"/>
              </a:rPr>
              <a:t>Луне </a:t>
            </a:r>
            <a:r>
              <a:rPr lang="ru-RU" b="1" i="1" dirty="0" smtClean="0">
                <a:solidFill>
                  <a:srgbClr val="002060"/>
                </a:solidFill>
                <a:latin typeface="Monotype Corsiva" pitchFamily="66" charset="0"/>
                <a:ea typeface="Times New Roman" pitchFamily="18" charset="0"/>
                <a:cs typeface="Arial" pitchFamily="34" charset="0"/>
              </a:rPr>
              <a:t>есть памятник погибшим космонавтам.</a:t>
            </a:r>
            <a:br>
              <a:rPr lang="ru-RU" b="1" i="1" dirty="0" smtClean="0">
                <a:solidFill>
                  <a:srgbClr val="002060"/>
                </a:solidFill>
                <a:latin typeface="Monotype Corsiva" pitchFamily="66" charset="0"/>
                <a:ea typeface="Times New Roman" pitchFamily="18" charset="0"/>
                <a:cs typeface="Arial" pitchFamily="34" charset="0"/>
              </a:rPr>
            </a:br>
            <a:endParaRPr lang="ru-RU" dirty="0"/>
          </a:p>
        </p:txBody>
      </p:sp>
      <p:sp>
        <p:nvSpPr>
          <p:cNvPr id="3" name="Текст 2"/>
          <p:cNvSpPr>
            <a:spLocks noGrp="1"/>
          </p:cNvSpPr>
          <p:nvPr>
            <p:ph type="body" idx="1"/>
          </p:nvPr>
        </p:nvSpPr>
        <p:spPr>
          <a:xfrm>
            <a:off x="125128" y="5640404"/>
            <a:ext cx="12066872" cy="1058779"/>
          </a:xfrm>
        </p:spPr>
        <p:txBody>
          <a:bodyPr>
            <a:noAutofit/>
          </a:bodyPr>
          <a:lstStyle/>
          <a:p>
            <a:pPr algn="ctr"/>
            <a:r>
              <a:rPr lang="ru-RU" sz="4000" b="1" dirty="0" smtClean="0">
                <a:solidFill>
                  <a:srgbClr val="0070C0"/>
                </a:solidFill>
                <a:latin typeface="Monotype Corsiva" pitchFamily="66" charset="0"/>
              </a:rPr>
              <a:t>Да, правда</a:t>
            </a:r>
            <a:r>
              <a:rPr lang="ru-RU" sz="4000" b="1" dirty="0" smtClean="0">
                <a:solidFill>
                  <a:srgbClr val="0070C0"/>
                </a:solidFill>
                <a:latin typeface="Monotype Corsiva" pitchFamily="66" charset="0"/>
              </a:rPr>
              <a:t>!  </a:t>
            </a:r>
            <a:r>
              <a:rPr lang="ru-RU" sz="4000" b="1" dirty="0" smtClean="0">
                <a:solidFill>
                  <a:srgbClr val="002060"/>
                </a:solidFill>
                <a:latin typeface="Monotype Corsiva" pitchFamily="66" charset="0"/>
              </a:rPr>
              <a:t>Памятник называется «</a:t>
            </a:r>
            <a:r>
              <a:rPr lang="ru-RU" sz="4000" b="1" i="1" dirty="0" smtClean="0">
                <a:solidFill>
                  <a:srgbClr val="002060"/>
                </a:solidFill>
                <a:latin typeface="Monotype Corsiva" pitchFamily="66" charset="0"/>
              </a:rPr>
              <a:t>Павший Астронавт</a:t>
            </a:r>
            <a:r>
              <a:rPr lang="ru-RU" sz="4000" b="1" dirty="0" smtClean="0">
                <a:solidFill>
                  <a:srgbClr val="002060"/>
                </a:solidFill>
                <a:latin typeface="Monotype Corsiva" pitchFamily="66" charset="0"/>
              </a:rPr>
              <a:t> ».</a:t>
            </a:r>
            <a:endParaRPr lang="ru-RU" sz="4000" b="1" dirty="0">
              <a:solidFill>
                <a:srgbClr val="002060"/>
              </a:solidFill>
              <a:latin typeface="Monotype Corsiva" pitchFamily="66" charset="0"/>
            </a:endParaRPr>
          </a:p>
        </p:txBody>
      </p:sp>
      <p:pic>
        <p:nvPicPr>
          <p:cNvPr id="22529" name="Picture 1" descr="C:\Users\Home\Desktop\луна 1\images (4).jpg"/>
          <p:cNvPicPr>
            <a:picLocks noChangeAspect="1" noChangeArrowheads="1"/>
          </p:cNvPicPr>
          <p:nvPr/>
        </p:nvPicPr>
        <p:blipFill>
          <a:blip r:embed="rId2"/>
          <a:srcRect/>
          <a:stretch>
            <a:fillRect/>
          </a:stretch>
        </p:blipFill>
        <p:spPr bwMode="auto">
          <a:xfrm>
            <a:off x="6856847" y="2269543"/>
            <a:ext cx="3860246" cy="2880000"/>
          </a:xfrm>
          <a:prstGeom prst="rect">
            <a:avLst/>
          </a:prstGeom>
          <a:noFill/>
        </p:spPr>
      </p:pic>
      <p:pic>
        <p:nvPicPr>
          <p:cNvPr id="22530" name="Picture 2" descr="C:\Users\Home\Desktop\луна 1\images (3).jpg"/>
          <p:cNvPicPr>
            <a:picLocks noChangeAspect="1" noChangeArrowheads="1"/>
          </p:cNvPicPr>
          <p:nvPr/>
        </p:nvPicPr>
        <p:blipFill>
          <a:blip r:embed="rId3"/>
          <a:srcRect/>
          <a:stretch>
            <a:fillRect/>
          </a:stretch>
        </p:blipFill>
        <p:spPr bwMode="auto">
          <a:xfrm>
            <a:off x="1486354" y="2269543"/>
            <a:ext cx="3957182" cy="28800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139891" y="375385"/>
            <a:ext cx="6920564" cy="5403850"/>
          </a:xfrm>
        </p:spPr>
        <p:txBody>
          <a:bodyPr>
            <a:noAutofit/>
          </a:bodyPr>
          <a:lstStyle/>
          <a:p>
            <a:pPr algn="ctr">
              <a:buNone/>
            </a:pPr>
            <a:r>
              <a:rPr lang="ru-RU" sz="3600" b="1" dirty="0" smtClean="0">
                <a:solidFill>
                  <a:srgbClr val="002060"/>
                </a:solidFill>
                <a:latin typeface="Monotype Corsiva" pitchFamily="66" charset="0"/>
              </a:rPr>
              <a:t>  </a:t>
            </a:r>
            <a:r>
              <a:rPr lang="ru-RU" sz="4000" b="1" dirty="0" smtClean="0">
                <a:solidFill>
                  <a:srgbClr val="0070C0"/>
                </a:solidFill>
                <a:latin typeface="Monotype Corsiva" pitchFamily="66" charset="0"/>
              </a:rPr>
              <a:t>Павший Астронавт -</a:t>
            </a:r>
            <a:r>
              <a:rPr lang="ru-RU" sz="4000" b="1" dirty="0" smtClean="0">
                <a:solidFill>
                  <a:srgbClr val="002060"/>
                </a:solidFill>
                <a:latin typeface="Monotype Corsiva" pitchFamily="66" charset="0"/>
              </a:rPr>
              <a:t>это алюминиевая (фигурка) скульптура космонавта в скафандре, высотой 8,5 см, созданная в память о космонавтах и астронавтах погибших на нелегком пути освоения космоса. Памятник установлен экипажем Аполлона-15 в районе Моря Дождей на Луне, 1 августа </a:t>
            </a:r>
            <a:r>
              <a:rPr lang="ru-RU" sz="4000" b="1" dirty="0" smtClean="0">
                <a:solidFill>
                  <a:srgbClr val="002060"/>
                </a:solidFill>
                <a:latin typeface="Monotype Corsiva" pitchFamily="66" charset="0"/>
              </a:rPr>
              <a:t>1971г.</a:t>
            </a:r>
            <a:endParaRPr lang="ru-RU" sz="4000" b="1" dirty="0">
              <a:solidFill>
                <a:srgbClr val="002060"/>
              </a:solidFill>
              <a:latin typeface="Monotype Corsiva" pitchFamily="66" charset="0"/>
            </a:endParaRPr>
          </a:p>
        </p:txBody>
      </p:sp>
      <p:pic>
        <p:nvPicPr>
          <p:cNvPr id="23554" name="Picture 2"/>
          <p:cNvPicPr>
            <a:picLocks noChangeAspect="1" noChangeArrowheads="1"/>
          </p:cNvPicPr>
          <p:nvPr/>
        </p:nvPicPr>
        <p:blipFill>
          <a:blip r:embed="rId2"/>
          <a:srcRect/>
          <a:stretch>
            <a:fillRect/>
          </a:stretch>
        </p:blipFill>
        <p:spPr bwMode="auto">
          <a:xfrm>
            <a:off x="1998701" y="559034"/>
            <a:ext cx="3670300" cy="3924300"/>
          </a:xfrm>
          <a:prstGeom prst="rect">
            <a:avLst/>
          </a:prstGeom>
          <a:noFill/>
          <a:ln w="9525">
            <a:noFill/>
            <a:miter lim="800000"/>
            <a:headEnd/>
            <a:tailEnd/>
          </a:ln>
          <a:effectLst/>
        </p:spPr>
      </p:pic>
      <p:pic>
        <p:nvPicPr>
          <p:cNvPr id="23555" name="Picture 3"/>
          <p:cNvPicPr>
            <a:picLocks noChangeAspect="1" noChangeArrowheads="1"/>
          </p:cNvPicPr>
          <p:nvPr/>
        </p:nvPicPr>
        <p:blipFill>
          <a:blip r:embed="rId3"/>
          <a:srcRect/>
          <a:stretch>
            <a:fillRect/>
          </a:stretch>
        </p:blipFill>
        <p:spPr bwMode="auto">
          <a:xfrm>
            <a:off x="202130" y="2717867"/>
            <a:ext cx="2400300" cy="39243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4634" y="1203158"/>
            <a:ext cx="7363326" cy="5692626"/>
          </a:xfrm>
        </p:spPr>
        <p:txBody>
          <a:bodyPr>
            <a:normAutofit fontScale="90000"/>
          </a:bodyPr>
          <a:lstStyle/>
          <a:p>
            <a:pPr algn="ctr"/>
            <a:r>
              <a:rPr lang="ru-RU" sz="5300" dirty="0" smtClean="0">
                <a:solidFill>
                  <a:srgbClr val="7030A0"/>
                </a:solidFill>
                <a:latin typeface="Monotype Corsiva" pitchFamily="66" charset="0"/>
              </a:rPr>
              <a:t>  </a:t>
            </a:r>
            <a:r>
              <a:rPr lang="ru-RU" b="1" dirty="0" smtClean="0">
                <a:solidFill>
                  <a:srgbClr val="7030A0"/>
                </a:solidFill>
                <a:latin typeface="Monotype Corsiva" pitchFamily="66" charset="0"/>
              </a:rPr>
              <a:t>По мнению героя романа Николая Носова «Незнайка на Луне» внутри Луна полая и там могут жить люди</a:t>
            </a:r>
            <a:r>
              <a:rPr lang="ru-RU" b="1" dirty="0" smtClean="0">
                <a:solidFill>
                  <a:srgbClr val="7030A0"/>
                </a:solidFill>
                <a:latin typeface="Monotype Corsiva" pitchFamily="66" charset="0"/>
              </a:rPr>
              <a:t>.</a:t>
            </a:r>
            <a:br>
              <a:rPr lang="ru-RU" b="1" dirty="0" smtClean="0">
                <a:solidFill>
                  <a:srgbClr val="7030A0"/>
                </a:solidFill>
                <a:latin typeface="Monotype Corsiva" pitchFamily="66" charset="0"/>
              </a:rPr>
            </a:br>
            <a:r>
              <a:rPr lang="ru-RU" b="1" dirty="0" smtClean="0">
                <a:solidFill>
                  <a:srgbClr val="7030A0"/>
                </a:solidFill>
                <a:latin typeface="Monotype Corsiva" pitchFamily="66" charset="0"/>
              </a:rPr>
              <a:t>А </a:t>
            </a:r>
            <a:r>
              <a:rPr lang="ru-RU" b="1" dirty="0" smtClean="0">
                <a:solidFill>
                  <a:srgbClr val="7030A0"/>
                </a:solidFill>
                <a:latin typeface="Monotype Corsiva" pitchFamily="66" charset="0"/>
              </a:rPr>
              <a:t>что находится внутри Луны в действительности?</a:t>
            </a:r>
            <a:r>
              <a:rPr lang="ru-RU" b="1" dirty="0" smtClean="0"/>
              <a:t/>
            </a:r>
            <a:br>
              <a:rPr lang="ru-RU" b="1" dirty="0" smtClean="0"/>
            </a:br>
            <a:endParaRPr lang="ru-RU" b="1" dirty="0"/>
          </a:p>
        </p:txBody>
      </p:sp>
      <p:sp>
        <p:nvSpPr>
          <p:cNvPr id="3" name="Текст 2"/>
          <p:cNvSpPr>
            <a:spLocks noGrp="1"/>
          </p:cNvSpPr>
          <p:nvPr>
            <p:ph type="body" idx="1"/>
          </p:nvPr>
        </p:nvSpPr>
        <p:spPr>
          <a:xfrm>
            <a:off x="8102853" y="4342348"/>
            <a:ext cx="3697720" cy="1500187"/>
          </a:xfrm>
        </p:spPr>
        <p:txBody>
          <a:bodyPr>
            <a:noAutofit/>
          </a:bodyPr>
          <a:lstStyle/>
          <a:p>
            <a:pPr algn="ctr"/>
            <a:r>
              <a:rPr lang="ru-RU" sz="4800" b="1" dirty="0" smtClean="0">
                <a:solidFill>
                  <a:srgbClr val="0070C0"/>
                </a:solidFill>
                <a:latin typeface="Monotype Corsiva" pitchFamily="66" charset="0"/>
              </a:rPr>
              <a:t>Железо</a:t>
            </a:r>
          </a:p>
          <a:p>
            <a:pPr algn="ctr"/>
            <a:r>
              <a:rPr lang="ru-RU" sz="4800" b="1" dirty="0" smtClean="0">
                <a:solidFill>
                  <a:srgbClr val="0070C0"/>
                </a:solidFill>
                <a:latin typeface="Monotype Corsiva" pitchFamily="66" charset="0"/>
              </a:rPr>
              <a:t> и никель!</a:t>
            </a:r>
            <a:endParaRPr lang="ru-RU" sz="4800" b="1" dirty="0">
              <a:solidFill>
                <a:srgbClr val="0070C0"/>
              </a:solidFill>
              <a:latin typeface="Monotype Corsiva" pitchFamily="66" charset="0"/>
            </a:endParaRPr>
          </a:p>
        </p:txBody>
      </p:sp>
      <p:pic>
        <p:nvPicPr>
          <p:cNvPr id="1026" name="Picture 2" descr="C:\Users\Home\Desktop\луна 1\Без названия.jpg"/>
          <p:cNvPicPr>
            <a:picLocks noChangeAspect="1" noChangeArrowheads="1"/>
          </p:cNvPicPr>
          <p:nvPr/>
        </p:nvPicPr>
        <p:blipFill>
          <a:blip r:embed="rId2"/>
          <a:srcRect/>
          <a:stretch>
            <a:fillRect/>
          </a:stretch>
        </p:blipFill>
        <p:spPr bwMode="auto">
          <a:xfrm>
            <a:off x="8102853" y="1203158"/>
            <a:ext cx="3697720" cy="2547318"/>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Custom 41">
      <a:dk1>
        <a:srgbClr val="000000"/>
      </a:dk1>
      <a:lt1>
        <a:srgbClr val="FFFFFF"/>
      </a:lt1>
      <a:dk2>
        <a:srgbClr val="44546A"/>
      </a:dk2>
      <a:lt2>
        <a:srgbClr val="E7E6E6"/>
      </a:lt2>
      <a:accent1>
        <a:srgbClr val="1A2D85"/>
      </a:accent1>
      <a:accent2>
        <a:srgbClr val="FE922F"/>
      </a:accent2>
      <a:accent3>
        <a:srgbClr val="A5A5A5"/>
      </a:accent3>
      <a:accent4>
        <a:srgbClr val="E84C49"/>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202</TotalTime>
  <Words>367</Words>
  <Application>Microsoft Office PowerPoint</Application>
  <PresentationFormat>Произвольный</PresentationFormat>
  <Paragraphs>46</Paragraphs>
  <Slides>18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18</vt:i4>
      </vt:variant>
    </vt:vector>
  </HeadingPairs>
  <TitlesOfParts>
    <vt:vector size="19" baseType="lpstr">
      <vt:lpstr>Office Theme</vt:lpstr>
      <vt:lpstr>                  Что  мы знаем  про Луну?</vt:lpstr>
      <vt:lpstr>Можно ли видеть Луну днём? </vt:lpstr>
      <vt:lpstr>Какой самый редкий цвет Луны? </vt:lpstr>
      <vt:lpstr>Дважды в год во время полнолуния происходит затмение Луны. Она входит в тень Земли. В это время лучи Солнца всё равно достигают поверхности спутника, который они, преломляясь в атмосфере Земли, «раскрашивают», в красновато-коричневый цвет.</vt:lpstr>
      <vt:lpstr>Сколько времени занимает полет до Луны?  </vt:lpstr>
      <vt:lpstr>     Какие животные летали к Луне? </vt:lpstr>
      <vt:lpstr>Правда ли что на Луне есть памятник погибшим космонавтам. </vt:lpstr>
      <vt:lpstr>Слайд 8</vt:lpstr>
      <vt:lpstr>  По мнению героя романа Николая Носова «Незнайка на Луне» внутри Луна полая и там могут жить люди. А что находится внутри Луны в действительности? </vt:lpstr>
      <vt:lpstr>   Как и Земля, Луна также имеет кору, мантию и ядро. Однако её центр состоит из железа и никеля, что делает её вторым по плотности спутником в нашей Солнечной системе после Ио, одного из 79 спутников, вращающихся вокруг Юпитера.</vt:lpstr>
      <vt:lpstr>Сколько морей на Луне? </vt:lpstr>
      <vt:lpstr>Слайд 12</vt:lpstr>
      <vt:lpstr>Чем наполнены лунные моря?</vt:lpstr>
      <vt:lpstr> Как называется самое известное море на Луне?</vt:lpstr>
      <vt:lpstr>Сохранятся ли следы человека на Луне через миллион лет? </vt:lpstr>
      <vt:lpstr>Слайд 16</vt:lpstr>
      <vt:lpstr>Слайд 17</vt:lpstr>
      <vt:lpstr>Источники:</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NAME OF PRESENTATION</dc:title>
  <dc:creator>Microsoft Office User</dc:creator>
  <cp:lastModifiedBy>Windows User</cp:lastModifiedBy>
  <cp:revision>45</cp:revision>
  <dcterms:created xsi:type="dcterms:W3CDTF">2023-02-12T09:31:41Z</dcterms:created>
  <dcterms:modified xsi:type="dcterms:W3CDTF">2026-07-31T21:54:25Z</dcterms:modified>
</cp:coreProperties>
</file>